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58" r:id="rId13"/>
    <p:sldId id="26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22E0AA-FF69-D12A-3198-9CE0420DEAF1}" v="316" dt="2022-10-22T10:06:35.966"/>
    <p1510:client id="{73249DB3-2E84-6671-ABFC-8CB853911595}" v="21" dt="2022-10-23T15:49:56.534"/>
    <p1510:client id="{89A6C459-07DC-613E-F6BC-CCB53AE47586}" v="628" dt="2022-10-19T18:21:22.830"/>
    <p1510:client id="{89F37892-4DBD-19B9-09AB-3F4685B82B10}" v="4" dt="2022-10-23T15:52:34.330"/>
    <p1510:client id="{9491B73B-00FC-4FBA-A763-D2221C8413CA}" v="66" dt="2022-10-18T13:55:5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w95_td9xk@goetheuniversitaet.onmicrosoft.com" userId="S::iw95_td9xk@goetheuniversitaet.onmicrosoft.com::63072ba5-99fd-45a7-9dc6-84f4b61673f1" providerId="AD" clId="Web-{89F37892-4DBD-19B9-09AB-3F4685B82B10}"/>
    <pc:docChg chg="modSld">
      <pc:chgData name="iw95_td9xk@goetheuniversitaet.onmicrosoft.com" userId="S::iw95_td9xk@goetheuniversitaet.onmicrosoft.com::63072ba5-99fd-45a7-9dc6-84f4b61673f1" providerId="AD" clId="Web-{89F37892-4DBD-19B9-09AB-3F4685B82B10}" dt="2022-10-23T15:52:31.783" v="2" actId="20577"/>
      <pc:docMkLst>
        <pc:docMk/>
      </pc:docMkLst>
      <pc:sldChg chg="modSp">
        <pc:chgData name="iw95_td9xk@goetheuniversitaet.onmicrosoft.com" userId="S::iw95_td9xk@goetheuniversitaet.onmicrosoft.com::63072ba5-99fd-45a7-9dc6-84f4b61673f1" providerId="AD" clId="Web-{89F37892-4DBD-19B9-09AB-3F4685B82B10}" dt="2022-10-23T15:52:16.986" v="0" actId="1076"/>
        <pc:sldMkLst>
          <pc:docMk/>
          <pc:sldMk cId="1530466603" sldId="264"/>
        </pc:sldMkLst>
        <pc:spChg chg="mod">
          <ac:chgData name="iw95_td9xk@goetheuniversitaet.onmicrosoft.com" userId="S::iw95_td9xk@goetheuniversitaet.onmicrosoft.com::63072ba5-99fd-45a7-9dc6-84f4b61673f1" providerId="AD" clId="Web-{89F37892-4DBD-19B9-09AB-3F4685B82B10}" dt="2022-10-23T15:52:16.986" v="0" actId="1076"/>
          <ac:spMkLst>
            <pc:docMk/>
            <pc:sldMk cId="1530466603" sldId="264"/>
            <ac:spMk id="3" creationId="{8E65C63C-73BB-420E-0644-972EA5D7B2EA}"/>
          </ac:spMkLst>
        </pc:spChg>
      </pc:sldChg>
      <pc:sldChg chg="modSp">
        <pc:chgData name="iw95_td9xk@goetheuniversitaet.onmicrosoft.com" userId="S::iw95_td9xk@goetheuniversitaet.onmicrosoft.com::63072ba5-99fd-45a7-9dc6-84f4b61673f1" providerId="AD" clId="Web-{89F37892-4DBD-19B9-09AB-3F4685B82B10}" dt="2022-10-23T15:52:31.783" v="2" actId="20577"/>
        <pc:sldMkLst>
          <pc:docMk/>
          <pc:sldMk cId="336450866" sldId="267"/>
        </pc:sldMkLst>
        <pc:spChg chg="mod">
          <ac:chgData name="iw95_td9xk@goetheuniversitaet.onmicrosoft.com" userId="S::iw95_td9xk@goetheuniversitaet.onmicrosoft.com::63072ba5-99fd-45a7-9dc6-84f4b61673f1" providerId="AD" clId="Web-{89F37892-4DBD-19B9-09AB-3F4685B82B10}" dt="2022-10-23T15:52:31.783" v="2" actId="20577"/>
          <ac:spMkLst>
            <pc:docMk/>
            <pc:sldMk cId="336450866" sldId="267"/>
            <ac:spMk id="3" creationId="{66DBB8D3-2D4D-ACDE-0783-F7B1F7F06F0B}"/>
          </ac:spMkLst>
        </pc:spChg>
      </pc:sldChg>
    </pc:docChg>
  </pc:docChgLst>
  <pc:docChgLst>
    <pc:chgData name="iw95_td9xk@goetheuniversitaet.onmicrosoft.com" userId="S::iw95_td9xk@goetheuniversitaet.onmicrosoft.com::63072ba5-99fd-45a7-9dc6-84f4b61673f1" providerId="AD" clId="Web-{9491B73B-00FC-4FBA-A763-D2221C8413CA}"/>
    <pc:docChg chg="addSld modSld addMainMaster delMainMaster">
      <pc:chgData name="iw95_td9xk@goetheuniversitaet.onmicrosoft.com" userId="S::iw95_td9xk@goetheuniversitaet.onmicrosoft.com::63072ba5-99fd-45a7-9dc6-84f4b61673f1" providerId="AD" clId="Web-{9491B73B-00FC-4FBA-A763-D2221C8413CA}" dt="2022-10-18T13:55:52.086" v="67" actId="20577"/>
      <pc:docMkLst>
        <pc:docMk/>
      </pc:docMkLst>
      <pc:sldChg chg="addSp modSp mod setBg modClrScheme addAnim chgLayout">
        <pc:chgData name="iw95_td9xk@goetheuniversitaet.onmicrosoft.com" userId="S::iw95_td9xk@goetheuniversitaet.onmicrosoft.com::63072ba5-99fd-45a7-9dc6-84f4b61673f1" providerId="AD" clId="Web-{9491B73B-00FC-4FBA-A763-D2221C8413CA}" dt="2022-10-18T13:44:21.360" v="8" actId="20577"/>
        <pc:sldMkLst>
          <pc:docMk/>
          <pc:sldMk cId="1577499883" sldId="256"/>
        </pc:sldMkLst>
        <pc:spChg chg="mod">
          <ac:chgData name="iw95_td9xk@goetheuniversitaet.onmicrosoft.com" userId="S::iw95_td9xk@goetheuniversitaet.onmicrosoft.com::63072ba5-99fd-45a7-9dc6-84f4b61673f1" providerId="AD" clId="Web-{9491B73B-00FC-4FBA-A763-D2221C8413CA}" dt="2022-10-18T13:44:03.577" v="4"/>
          <ac:spMkLst>
            <pc:docMk/>
            <pc:sldMk cId="1577499883" sldId="256"/>
            <ac:spMk id="2" creationId="{00000000-0000-0000-0000-000000000000}"/>
          </ac:spMkLst>
        </pc:spChg>
        <pc:spChg chg="mod">
          <ac:chgData name="iw95_td9xk@goetheuniversitaet.onmicrosoft.com" userId="S::iw95_td9xk@goetheuniversitaet.onmicrosoft.com::63072ba5-99fd-45a7-9dc6-84f4b61673f1" providerId="AD" clId="Web-{9491B73B-00FC-4FBA-A763-D2221C8413CA}" dt="2022-10-18T13:44:21.360" v="8" actId="20577"/>
          <ac:spMkLst>
            <pc:docMk/>
            <pc:sldMk cId="1577499883" sldId="256"/>
            <ac:spMk id="3" creationId="{00000000-0000-0000-0000-000000000000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44:03.577" v="4"/>
          <ac:spMkLst>
            <pc:docMk/>
            <pc:sldMk cId="1577499883" sldId="256"/>
            <ac:spMk id="9" creationId="{9F8A656C-0806-4677-A38B-DA5DF0F3C406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44:03.577" v="4"/>
          <ac:spMkLst>
            <pc:docMk/>
            <pc:sldMk cId="1577499883" sldId="256"/>
            <ac:spMk id="11" creationId="{9BEF8C6D-8BB3-473A-9607-D7381CC5C0A5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44:03.577" v="4"/>
          <ac:spMkLst>
            <pc:docMk/>
            <pc:sldMk cId="1577499883" sldId="256"/>
            <ac:spMk id="13" creationId="{DCFDFFB9-D302-4A05-A770-D33232254722}"/>
          </ac:spMkLst>
        </pc:spChg>
        <pc:picChg chg="add">
          <ac:chgData name="iw95_td9xk@goetheuniversitaet.onmicrosoft.com" userId="S::iw95_td9xk@goetheuniversitaet.onmicrosoft.com::63072ba5-99fd-45a7-9dc6-84f4b61673f1" providerId="AD" clId="Web-{9491B73B-00FC-4FBA-A763-D2221C8413CA}" dt="2022-10-18T13:44:03.577" v="4"/>
          <ac:picMkLst>
            <pc:docMk/>
            <pc:sldMk cId="1577499883" sldId="256"/>
            <ac:picMk id="4" creationId="{9C1D5081-4A46-03D2-621D-B4E96F400168}"/>
          </ac:picMkLst>
        </pc:picChg>
      </pc:sldChg>
      <pc:sldChg chg="addSp modSp new mod setBg">
        <pc:chgData name="iw95_td9xk@goetheuniversitaet.onmicrosoft.com" userId="S::iw95_td9xk@goetheuniversitaet.onmicrosoft.com::63072ba5-99fd-45a7-9dc6-84f4b61673f1" providerId="AD" clId="Web-{9491B73B-00FC-4FBA-A763-D2221C8413CA}" dt="2022-10-18T13:47:59.814" v="26"/>
        <pc:sldMkLst>
          <pc:docMk/>
          <pc:sldMk cId="2095563625" sldId="257"/>
        </pc:sldMkLst>
        <pc:spChg chg="mod">
          <ac:chgData name="iw95_td9xk@goetheuniversitaet.onmicrosoft.com" userId="S::iw95_td9xk@goetheuniversitaet.onmicrosoft.com::63072ba5-99fd-45a7-9dc6-84f4b61673f1" providerId="AD" clId="Web-{9491B73B-00FC-4FBA-A763-D2221C8413CA}" dt="2022-10-18T13:47:59.814" v="26"/>
          <ac:spMkLst>
            <pc:docMk/>
            <pc:sldMk cId="2095563625" sldId="257"/>
            <ac:spMk id="2" creationId="{CB738E6F-E9FD-A468-C94B-086E5C6EC645}"/>
          </ac:spMkLst>
        </pc:spChg>
        <pc:spChg chg="mod ord">
          <ac:chgData name="iw95_td9xk@goetheuniversitaet.onmicrosoft.com" userId="S::iw95_td9xk@goetheuniversitaet.onmicrosoft.com::63072ba5-99fd-45a7-9dc6-84f4b61673f1" providerId="AD" clId="Web-{9491B73B-00FC-4FBA-A763-D2221C8413CA}" dt="2022-10-18T13:47:59.814" v="26"/>
          <ac:spMkLst>
            <pc:docMk/>
            <pc:sldMk cId="2095563625" sldId="257"/>
            <ac:spMk id="3" creationId="{8A42B369-2329-618F-C6B9-B53907B59757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47:59.814" v="26"/>
          <ac:spMkLst>
            <pc:docMk/>
            <pc:sldMk cId="2095563625" sldId="257"/>
            <ac:spMk id="9" creationId="{2EB492CD-616E-47F8-933B-5E2D952A0593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47:59.814" v="26"/>
          <ac:spMkLst>
            <pc:docMk/>
            <pc:sldMk cId="2095563625" sldId="257"/>
            <ac:spMk id="11" creationId="{59383CF9-23B5-4335-9B21-1791C4CF1C75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47:59.814" v="26"/>
          <ac:spMkLst>
            <pc:docMk/>
            <pc:sldMk cId="2095563625" sldId="257"/>
            <ac:spMk id="13" creationId="{0007FE00-9498-4706-B255-6437B0252C02}"/>
          </ac:spMkLst>
        </pc:spChg>
        <pc:picChg chg="add mod">
          <ac:chgData name="iw95_td9xk@goetheuniversitaet.onmicrosoft.com" userId="S::iw95_td9xk@goetheuniversitaet.onmicrosoft.com::63072ba5-99fd-45a7-9dc6-84f4b61673f1" providerId="AD" clId="Web-{9491B73B-00FC-4FBA-A763-D2221C8413CA}" dt="2022-10-18T13:47:59.814" v="26"/>
          <ac:picMkLst>
            <pc:docMk/>
            <pc:sldMk cId="2095563625" sldId="257"/>
            <ac:picMk id="4" creationId="{69C33386-32CE-ED43-856D-E228533CD56E}"/>
          </ac:picMkLst>
        </pc:picChg>
      </pc:sldChg>
      <pc:sldChg chg="addSp delSp modSp new mod setBg">
        <pc:chgData name="iw95_td9xk@goetheuniversitaet.onmicrosoft.com" userId="S::iw95_td9xk@goetheuniversitaet.onmicrosoft.com::63072ba5-99fd-45a7-9dc6-84f4b61673f1" providerId="AD" clId="Web-{9491B73B-00FC-4FBA-A763-D2221C8413CA}" dt="2022-10-18T13:53:49.280" v="55"/>
        <pc:sldMkLst>
          <pc:docMk/>
          <pc:sldMk cId="556371209" sldId="258"/>
        </pc:sldMkLst>
        <pc:spChg chg="mo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2" creationId="{1C65783A-B412-75C9-8D95-F367FA2F0F78}"/>
          </ac:spMkLst>
        </pc:spChg>
        <pc:spChg chg="mod or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3" creationId="{D7E961F2-E03F-0644-A5B2-0CA930F5A06F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9491B73B-00FC-4FBA-A763-D2221C8413CA}" dt="2022-10-18T13:53:49.264" v="54"/>
          <ac:spMkLst>
            <pc:docMk/>
            <pc:sldMk cId="556371209" sldId="258"/>
            <ac:spMk id="9" creationId="{2EB492CD-616E-47F8-933B-5E2D952A0593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9491B73B-00FC-4FBA-A763-D2221C8413CA}" dt="2022-10-18T13:53:49.264" v="54"/>
          <ac:spMkLst>
            <pc:docMk/>
            <pc:sldMk cId="556371209" sldId="258"/>
            <ac:spMk id="11" creationId="{59383CF9-23B5-4335-9B21-1791C4CF1C75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9491B73B-00FC-4FBA-A763-D2221C8413CA}" dt="2022-10-18T13:53:49.264" v="54"/>
          <ac:spMkLst>
            <pc:docMk/>
            <pc:sldMk cId="556371209" sldId="258"/>
            <ac:spMk id="13" creationId="{0007FE00-9498-4706-B255-6437B0252C02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15" creationId="{DABE3E45-88CF-45D8-8D40-C773324D93F6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16" creationId="{1CD81A2A-6ED4-4EF4-A14C-912D31E14800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18" creationId="{1661932C-CA15-4E17-B115-FAE7CBEE4789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19" creationId="{B91ECDA9-56DC-4270-8F33-01C5637B8CEB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20" creationId="{8590ADD5-9383-4D3D-9047-3DA2593CCB5D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21" creationId="{75F47824-961D-465D-84F9-EAE11BC6173B}"/>
          </ac:spMkLst>
        </pc:spChg>
        <pc:sp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spMkLst>
            <pc:docMk/>
            <pc:sldMk cId="556371209" sldId="258"/>
            <ac:spMk id="23" creationId="{FEC9DA3E-C1D7-472D-B7C0-F71AE41FBA23}"/>
          </ac:spMkLst>
        </pc:spChg>
        <pc:picChg chg="add mo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picMkLst>
            <pc:docMk/>
            <pc:sldMk cId="556371209" sldId="258"/>
            <ac:picMk id="4" creationId="{84961B58-DE2A-5D4C-B406-0BA8AABAB624}"/>
          </ac:picMkLst>
        </pc:picChg>
        <pc:cxnChg chg="add">
          <ac:chgData name="iw95_td9xk@goetheuniversitaet.onmicrosoft.com" userId="S::iw95_td9xk@goetheuniversitaet.onmicrosoft.com::63072ba5-99fd-45a7-9dc6-84f4b61673f1" providerId="AD" clId="Web-{9491B73B-00FC-4FBA-A763-D2221C8413CA}" dt="2022-10-18T13:53:49.280" v="55"/>
          <ac:cxnSpMkLst>
            <pc:docMk/>
            <pc:sldMk cId="556371209" sldId="258"/>
            <ac:cxnSpMk id="17" creationId="{49CD1692-827B-4C8D-B4A1-134FD04CF45C}"/>
          </ac:cxnSpMkLst>
        </pc:cxnChg>
      </pc:sldChg>
      <pc:sldChg chg="modSp new">
        <pc:chgData name="iw95_td9xk@goetheuniversitaet.onmicrosoft.com" userId="S::iw95_td9xk@goetheuniversitaet.onmicrosoft.com::63072ba5-99fd-45a7-9dc6-84f4b61673f1" providerId="AD" clId="Web-{9491B73B-00FC-4FBA-A763-D2221C8413CA}" dt="2022-10-18T13:55:52.086" v="67" actId="20577"/>
        <pc:sldMkLst>
          <pc:docMk/>
          <pc:sldMk cId="1190021963" sldId="259"/>
        </pc:sldMkLst>
        <pc:spChg chg="mod">
          <ac:chgData name="iw95_td9xk@goetheuniversitaet.onmicrosoft.com" userId="S::iw95_td9xk@goetheuniversitaet.onmicrosoft.com::63072ba5-99fd-45a7-9dc6-84f4b61673f1" providerId="AD" clId="Web-{9491B73B-00FC-4FBA-A763-D2221C8413CA}" dt="2022-10-18T13:55:52.086" v="67" actId="20577"/>
          <ac:spMkLst>
            <pc:docMk/>
            <pc:sldMk cId="1190021963" sldId="259"/>
            <ac:spMk id="2" creationId="{EA15D33F-1D22-48A1-825F-6D346C6B94E2}"/>
          </ac:spMkLst>
        </pc:spChg>
      </pc:sldChg>
      <pc:sldMasterChg chg="del delSldLayout">
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<pc:sldMasterMkLst>
          <pc:docMk/>
          <pc:sldMasterMk cId="594725491" sldId="2147483648"/>
        </pc:sldMasterMkLst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4043166929" sldId="2147483649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3433200589" sldId="2147483650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2835585648" sldId="2147483651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742901757" sldId="2147483652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2024084034" sldId="2147483653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2440206447" sldId="2147483654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3087692832" sldId="2147483655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3453883237" sldId="2147483656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2509888776" sldId="2147483657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1699206799" sldId="2147483658"/>
          </pc:sldLayoutMkLst>
        </pc:sldLayoutChg>
        <pc:sldLayoutChg chg="del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594725491" sldId="2147483648"/>
            <pc:sldLayoutMk cId="2809958959" sldId="2147483659"/>
          </pc:sldLayoutMkLst>
        </pc:sldLayoutChg>
      </pc:sldMasterChg>
      <pc:sldMasterChg chg="add replId addSldLayout">
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<pc:sldMasterMkLst>
          <pc:docMk/>
          <pc:sldMasterMk cId="1402235341" sldId="2147483660"/>
        </pc:sldMasterMkLst>
        <pc:sldLayoutChg chg="ad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4267593831" sldId="2147483661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525024848" sldId="2147483662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116295973" sldId="2147483663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836235089" sldId="2147483664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3381755898" sldId="2147483665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866998087" sldId="2147483666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275387447" sldId="2147483667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1305479998" sldId="2147483668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2594340208" sldId="2147483669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1636116781" sldId="2147483670"/>
          </pc:sldLayoutMkLst>
        </pc:sldLayoutChg>
        <pc:sldLayoutChg chg="add replId">
          <pc:chgData name="iw95_td9xk@goetheuniversitaet.onmicrosoft.com" userId="S::iw95_td9xk@goetheuniversitaet.onmicrosoft.com::63072ba5-99fd-45a7-9dc6-84f4b61673f1" providerId="AD" clId="Web-{9491B73B-00FC-4FBA-A763-D2221C8413CA}" dt="2022-10-18T13:44:03.577" v="4"/>
          <pc:sldLayoutMkLst>
            <pc:docMk/>
            <pc:sldMasterMk cId="1402235341" sldId="2147483660"/>
            <pc:sldLayoutMk cId="1529934285" sldId="2147483671"/>
          </pc:sldLayoutMkLst>
        </pc:sldLayoutChg>
      </pc:sldMasterChg>
    </pc:docChg>
  </pc:docChgLst>
  <pc:docChgLst>
    <pc:chgData name="iw95_td9xk@goetheuniversitaet.onmicrosoft.com" userId="S::iw95_td9xk@goetheuniversitaet.onmicrosoft.com::63072ba5-99fd-45a7-9dc6-84f4b61673f1" providerId="AD" clId="Web-{73249DB3-2E84-6671-ABFC-8CB853911595}"/>
    <pc:docChg chg="modSld">
      <pc:chgData name="iw95_td9xk@goetheuniversitaet.onmicrosoft.com" userId="S::iw95_td9xk@goetheuniversitaet.onmicrosoft.com::63072ba5-99fd-45a7-9dc6-84f4b61673f1" providerId="AD" clId="Web-{73249DB3-2E84-6671-ABFC-8CB853911595}" dt="2022-10-23T15:49:55.284" v="19" actId="20577"/>
      <pc:docMkLst>
        <pc:docMk/>
      </pc:docMkLst>
      <pc:sldChg chg="modSp">
        <pc:chgData name="iw95_td9xk@goetheuniversitaet.onmicrosoft.com" userId="S::iw95_td9xk@goetheuniversitaet.onmicrosoft.com::63072ba5-99fd-45a7-9dc6-84f4b61673f1" providerId="AD" clId="Web-{73249DB3-2E84-6671-ABFC-8CB853911595}" dt="2022-10-23T15:49:55.284" v="19" actId="20577"/>
        <pc:sldMkLst>
          <pc:docMk/>
          <pc:sldMk cId="1190021963" sldId="259"/>
        </pc:sldMkLst>
        <pc:spChg chg="mod">
          <ac:chgData name="iw95_td9xk@goetheuniversitaet.onmicrosoft.com" userId="S::iw95_td9xk@goetheuniversitaet.onmicrosoft.com::63072ba5-99fd-45a7-9dc6-84f4b61673f1" providerId="AD" clId="Web-{73249DB3-2E84-6671-ABFC-8CB853911595}" dt="2022-10-23T15:49:55.284" v="19" actId="20577"/>
          <ac:spMkLst>
            <pc:docMk/>
            <pc:sldMk cId="1190021963" sldId="259"/>
            <ac:spMk id="3" creationId="{A30CD17A-47A5-6918-7532-82127B4B5220}"/>
          </ac:spMkLst>
        </pc:spChg>
      </pc:sldChg>
    </pc:docChg>
  </pc:docChgLst>
  <pc:docChgLst>
    <pc:chgData name="iw95_td9xk@goetheuniversitaet.onmicrosoft.com" userId="S::iw95_td9xk@goetheuniversitaet.onmicrosoft.com::63072ba5-99fd-45a7-9dc6-84f4b61673f1" providerId="AD" clId="Web-{89A6C459-07DC-613E-F6BC-CCB53AE47586}"/>
    <pc:docChg chg="addSld modSld">
      <pc:chgData name="iw95_td9xk@goetheuniversitaet.onmicrosoft.com" userId="S::iw95_td9xk@goetheuniversitaet.onmicrosoft.com::63072ba5-99fd-45a7-9dc6-84f4b61673f1" providerId="AD" clId="Web-{89A6C459-07DC-613E-F6BC-CCB53AE47586}" dt="2022-10-19T18:21:22.830" v="600" actId="20577"/>
      <pc:docMkLst>
        <pc:docMk/>
      </pc:docMkLst>
      <pc:sldChg chg="modSp">
        <pc:chgData name="iw95_td9xk@goetheuniversitaet.onmicrosoft.com" userId="S::iw95_td9xk@goetheuniversitaet.onmicrosoft.com::63072ba5-99fd-45a7-9dc6-84f4b61673f1" providerId="AD" clId="Web-{89A6C459-07DC-613E-F6BC-CCB53AE47586}" dt="2022-10-19T17:24:09.979" v="183" actId="20577"/>
        <pc:sldMkLst>
          <pc:docMk/>
          <pc:sldMk cId="1190021963" sldId="259"/>
        </pc:sldMkLst>
        <pc:spChg chg="mod">
          <ac:chgData name="iw95_td9xk@goetheuniversitaet.onmicrosoft.com" userId="S::iw95_td9xk@goetheuniversitaet.onmicrosoft.com::63072ba5-99fd-45a7-9dc6-84f4b61673f1" providerId="AD" clId="Web-{89A6C459-07DC-613E-F6BC-CCB53AE47586}" dt="2022-10-19T17:21:52.475" v="24" actId="20577"/>
          <ac:spMkLst>
            <pc:docMk/>
            <pc:sldMk cId="1190021963" sldId="259"/>
            <ac:spMk id="2" creationId="{EA15D33F-1D22-48A1-825F-6D346C6B94E2}"/>
          </ac:spMkLst>
        </pc:spChg>
        <pc:spChg chg="mod">
          <ac:chgData name="iw95_td9xk@goetheuniversitaet.onmicrosoft.com" userId="S::iw95_td9xk@goetheuniversitaet.onmicrosoft.com::63072ba5-99fd-45a7-9dc6-84f4b61673f1" providerId="AD" clId="Web-{89A6C459-07DC-613E-F6BC-CCB53AE47586}" dt="2022-10-19T17:24:09.979" v="183" actId="20577"/>
          <ac:spMkLst>
            <pc:docMk/>
            <pc:sldMk cId="1190021963" sldId="259"/>
            <ac:spMk id="3" creationId="{A30CD17A-47A5-6918-7532-82127B4B5220}"/>
          </ac:spMkLst>
        </pc:spChg>
      </pc:sldChg>
      <pc:sldChg chg="addSp delSp modSp new mod setBg">
        <pc:chgData name="iw95_td9xk@goetheuniversitaet.onmicrosoft.com" userId="S::iw95_td9xk@goetheuniversitaet.onmicrosoft.com::63072ba5-99fd-45a7-9dc6-84f4b61673f1" providerId="AD" clId="Web-{89A6C459-07DC-613E-F6BC-CCB53AE47586}" dt="2022-10-19T17:28:22.049" v="392"/>
        <pc:sldMkLst>
          <pc:docMk/>
          <pc:sldMk cId="411510025" sldId="260"/>
        </pc:sldMkLst>
        <pc:spChg chg="mod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2" creationId="{5BF12E59-905B-C929-C2CF-EA2A3AD2DCC7}"/>
          </ac:spMkLst>
        </pc:spChg>
        <pc:spChg chg="del mod ord">
          <ac:chgData name="iw95_td9xk@goetheuniversitaet.onmicrosoft.com" userId="S::iw95_td9xk@goetheuniversitaet.onmicrosoft.com::63072ba5-99fd-45a7-9dc6-84f4b61673f1" providerId="AD" clId="Web-{89A6C459-07DC-613E-F6BC-CCB53AE47586}" dt="2022-10-19T17:28:22.049" v="392"/>
          <ac:spMkLst>
            <pc:docMk/>
            <pc:sldMk cId="411510025" sldId="260"/>
            <ac:spMk id="3" creationId="{91AB71AE-2C42-8975-CAEB-7F4F7720387B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07.580" v="387"/>
          <ac:spMkLst>
            <pc:docMk/>
            <pc:sldMk cId="411510025" sldId="260"/>
            <ac:spMk id="9" creationId="{2EB492CD-616E-47F8-933B-5E2D952A0593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07.580" v="387"/>
          <ac:spMkLst>
            <pc:docMk/>
            <pc:sldMk cId="411510025" sldId="260"/>
            <ac:spMk id="11" creationId="{59383CF9-23B5-4335-9B21-1791C4CF1C75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07.580" v="387"/>
          <ac:spMkLst>
            <pc:docMk/>
            <pc:sldMk cId="411510025" sldId="260"/>
            <ac:spMk id="13" creationId="{0007FE00-9498-4706-B255-6437B0252C02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12.690" v="389"/>
          <ac:spMkLst>
            <pc:docMk/>
            <pc:sldMk cId="411510025" sldId="260"/>
            <ac:spMk id="15" creationId="{DB304A14-32D0-4873-B914-423ED7B8DAFD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12.690" v="389"/>
          <ac:spMkLst>
            <pc:docMk/>
            <pc:sldMk cId="411510025" sldId="260"/>
            <ac:spMk id="16" creationId="{1D460C86-854F-4FB3-ABC2-E823D8FEB9DB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12.690" v="389"/>
          <ac:spMkLst>
            <pc:docMk/>
            <pc:sldMk cId="411510025" sldId="260"/>
            <ac:spMk id="17" creationId="{BB48116A-278A-4CC5-89D3-9DE8E8FF1245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19" creationId="{B91ECDA9-56DC-4270-8F33-01C5637B8CEB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20" creationId="{1CD81A2A-6ED4-4EF4-A14C-912D31E14800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21" creationId="{75F47824-961D-465D-84F9-EAE11BC6173B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22" creationId="{1661932C-CA15-4E17-B115-FAE7CBEE4789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23" creationId="{FEC9DA3E-C1D7-472D-B7C0-F71AE41FBA23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24" creationId="{8590ADD5-9383-4D3D-9047-3DA2593CCB5D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spMkLst>
            <pc:docMk/>
            <pc:sldMk cId="411510025" sldId="260"/>
            <ac:spMk id="25" creationId="{DABE3E45-88CF-45D8-8D40-C773324D93F6}"/>
          </ac:spMkLst>
        </pc:spChg>
        <pc:graphicFrameChg chg="add">
          <ac:chgData name="iw95_td9xk@goetheuniversitaet.onmicrosoft.com" userId="S::iw95_td9xk@goetheuniversitaet.onmicrosoft.com::63072ba5-99fd-45a7-9dc6-84f4b61673f1" providerId="AD" clId="Web-{89A6C459-07DC-613E-F6BC-CCB53AE47586}" dt="2022-10-19T17:28:22.049" v="392"/>
          <ac:graphicFrameMkLst>
            <pc:docMk/>
            <pc:sldMk cId="411510025" sldId="260"/>
            <ac:graphicFrameMk id="6" creationId="{B5A024E0-8089-DCAC-8478-9F8A030654AC}"/>
          </ac:graphicFrameMkLst>
        </pc:graphicFrameChg>
        <pc:picChg chg="add mod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picMkLst>
            <pc:docMk/>
            <pc:sldMk cId="411510025" sldId="260"/>
            <ac:picMk id="4" creationId="{C3D4DD0E-E4F1-908D-F9EB-91C6C6529CBD}"/>
          </ac:picMkLst>
        </pc:picChg>
        <pc:cxnChg chg="add del">
          <ac:chgData name="iw95_td9xk@goetheuniversitaet.onmicrosoft.com" userId="S::iw95_td9xk@goetheuniversitaet.onmicrosoft.com::63072ba5-99fd-45a7-9dc6-84f4b61673f1" providerId="AD" clId="Web-{89A6C459-07DC-613E-F6BC-CCB53AE47586}" dt="2022-10-19T17:28:22.034" v="391"/>
          <ac:cxnSpMkLst>
            <pc:docMk/>
            <pc:sldMk cId="411510025" sldId="260"/>
            <ac:cxnSpMk id="26" creationId="{49CD1692-827B-4C8D-B4A1-134FD04CF45C}"/>
          </ac:cxnSpMkLst>
        </pc:cxnChg>
      </pc:sldChg>
      <pc:sldChg chg="addSp delSp modSp new mod setBg">
        <pc:chgData name="iw95_td9xk@goetheuniversitaet.onmicrosoft.com" userId="S::iw95_td9xk@goetheuniversitaet.onmicrosoft.com::63072ba5-99fd-45a7-9dc6-84f4b61673f1" providerId="AD" clId="Web-{89A6C459-07DC-613E-F6BC-CCB53AE47586}" dt="2022-10-19T17:36:12.001" v="466" actId="20577"/>
        <pc:sldMkLst>
          <pc:docMk/>
          <pc:sldMk cId="736012626" sldId="261"/>
        </pc:sldMkLst>
        <pc:spChg chg="mod">
          <ac:chgData name="iw95_td9xk@goetheuniversitaet.onmicrosoft.com" userId="S::iw95_td9xk@goetheuniversitaet.onmicrosoft.com::63072ba5-99fd-45a7-9dc6-84f4b61673f1" providerId="AD" clId="Web-{89A6C459-07DC-613E-F6BC-CCB53AE47586}" dt="2022-10-19T17:32:51.714" v="413"/>
          <ac:spMkLst>
            <pc:docMk/>
            <pc:sldMk cId="736012626" sldId="261"/>
            <ac:spMk id="2" creationId="{D32BF0D0-6F6E-0D4C-A7AB-3E365B9C7446}"/>
          </ac:spMkLst>
        </pc:spChg>
        <pc:spChg chg="del mod">
          <ac:chgData name="iw95_td9xk@goetheuniversitaet.onmicrosoft.com" userId="S::iw95_td9xk@goetheuniversitaet.onmicrosoft.com::63072ba5-99fd-45a7-9dc6-84f4b61673f1" providerId="AD" clId="Web-{89A6C459-07DC-613E-F6BC-CCB53AE47586}" dt="2022-10-19T17:32:38.635" v="412"/>
          <ac:spMkLst>
            <pc:docMk/>
            <pc:sldMk cId="736012626" sldId="261"/>
            <ac:spMk id="3" creationId="{08056E16-08F6-28A4-9509-3F02E0310041}"/>
          </ac:spMkLst>
        </pc:spChg>
        <pc:spChg chg="add mod">
          <ac:chgData name="iw95_td9xk@goetheuniversitaet.onmicrosoft.com" userId="S::iw95_td9xk@goetheuniversitaet.onmicrosoft.com::63072ba5-99fd-45a7-9dc6-84f4b61673f1" providerId="AD" clId="Web-{89A6C459-07DC-613E-F6BC-CCB53AE47586}" dt="2022-10-19T17:36:12.001" v="466" actId="20577"/>
          <ac:spMkLst>
            <pc:docMk/>
            <pc:sldMk cId="736012626" sldId="261"/>
            <ac:spMk id="5" creationId="{FD0D81EE-E82A-BFC9-7442-A568017547BD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32:51.714" v="413"/>
          <ac:spMkLst>
            <pc:docMk/>
            <pc:sldMk cId="736012626" sldId="261"/>
            <ac:spMk id="9" creationId="{8A7BA06D-B3FF-4E91-8639-B4569AE3AA23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32:51.714" v="413"/>
          <ac:spMkLst>
            <pc:docMk/>
            <pc:sldMk cId="736012626" sldId="261"/>
            <ac:spMk id="11" creationId="{2B30C86D-5A07-48BC-9C9D-6F9A2DB1E9E1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32:51.714" v="413"/>
          <ac:spMkLst>
            <pc:docMk/>
            <pc:sldMk cId="736012626" sldId="261"/>
            <ac:spMk id="13" creationId="{3F138222-D274-4866-96E7-C3B1D6DA8CEE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32:51.714" v="413"/>
          <ac:spMkLst>
            <pc:docMk/>
            <pc:sldMk cId="736012626" sldId="261"/>
            <ac:spMk id="15" creationId="{5888E255-D20B-4F26-B9DA-3DF036797008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32:51.714" v="413"/>
          <ac:spMkLst>
            <pc:docMk/>
            <pc:sldMk cId="736012626" sldId="261"/>
            <ac:spMk id="17" creationId="{02AD46D6-02D6-45B3-921C-F4033826EFA7}"/>
          </ac:spMkLst>
        </pc:spChg>
        <pc:picChg chg="add mod ord">
          <ac:chgData name="iw95_td9xk@goetheuniversitaet.onmicrosoft.com" userId="S::iw95_td9xk@goetheuniversitaet.onmicrosoft.com::63072ba5-99fd-45a7-9dc6-84f4b61673f1" providerId="AD" clId="Web-{89A6C459-07DC-613E-F6BC-CCB53AE47586}" dt="2022-10-19T17:33:00.073" v="415" actId="1076"/>
          <ac:picMkLst>
            <pc:docMk/>
            <pc:sldMk cId="736012626" sldId="261"/>
            <ac:picMk id="4" creationId="{38874693-D861-9822-8205-F01FE26AEE79}"/>
          </ac:picMkLst>
        </pc:picChg>
      </pc:sldChg>
      <pc:sldChg chg="addSp delSp modSp new mod setBg">
        <pc:chgData name="iw95_td9xk@goetheuniversitaet.onmicrosoft.com" userId="S::iw95_td9xk@goetheuniversitaet.onmicrosoft.com::63072ba5-99fd-45a7-9dc6-84f4b61673f1" providerId="AD" clId="Web-{89A6C459-07DC-613E-F6BC-CCB53AE47586}" dt="2022-10-19T17:54:10.742" v="491"/>
        <pc:sldMkLst>
          <pc:docMk/>
          <pc:sldMk cId="1312839171" sldId="262"/>
        </pc:sldMkLst>
        <pc:spChg chg="mo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2" creationId="{3FF852A6-D977-D6FB-F702-F0CDEFF58DB5}"/>
          </ac:spMkLst>
        </pc:spChg>
        <pc:spChg chg="del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3" creationId="{9E495353-F405-D4EB-6F86-E63C558F980D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8" creationId="{8A7BA06D-B3FF-4E91-8639-B4569AE3AA23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10" creationId="{2B30C86D-5A07-48BC-9C9D-6F9A2DB1E9E1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12" creationId="{D278ADA9-6383-4BDD-80D2-8899A402687B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14" creationId="{484B7147-B0F6-40ED-B5A2-FF72BC8198B6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16" creationId="{B36D2DE0-0628-4A9A-A59D-7BA8B5EB3022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18" creationId="{48E405C9-94BE-41DA-928C-DEC9A8550E9F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20" creationId="{D2091A72-D5BB-42AC-8FD3-F7747D90861E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4:10.742" v="491"/>
          <ac:spMkLst>
            <pc:docMk/>
            <pc:sldMk cId="1312839171" sldId="262"/>
            <ac:spMk id="22" creationId="{6ED12BFC-A737-46AF-8411-481112D54B0C}"/>
          </ac:spMkLst>
        </pc:spChg>
      </pc:sldChg>
      <pc:sldChg chg="addSp delSp modSp new mod setBg">
        <pc:chgData name="iw95_td9xk@goetheuniversitaet.onmicrosoft.com" userId="S::iw95_td9xk@goetheuniversitaet.onmicrosoft.com::63072ba5-99fd-45a7-9dc6-84f4b61673f1" providerId="AD" clId="Web-{89A6C459-07DC-613E-F6BC-CCB53AE47586}" dt="2022-10-19T17:57:29.170" v="542" actId="1076"/>
        <pc:sldMkLst>
          <pc:docMk/>
          <pc:sldMk cId="1767676436" sldId="263"/>
        </pc:sldMkLst>
        <pc:spChg chg="del">
          <ac:chgData name="iw95_td9xk@goetheuniversitaet.onmicrosoft.com" userId="S::iw95_td9xk@goetheuniversitaet.onmicrosoft.com::63072ba5-99fd-45a7-9dc6-84f4b61673f1" providerId="AD" clId="Web-{89A6C459-07DC-613E-F6BC-CCB53AE47586}" dt="2022-10-19T17:54:21.773" v="493"/>
          <ac:spMkLst>
            <pc:docMk/>
            <pc:sldMk cId="1767676436" sldId="263"/>
            <ac:spMk id="2" creationId="{C7A73B44-0F1A-4358-C9D0-EA98D48795C1}"/>
          </ac:spMkLst>
        </pc:spChg>
        <pc:spChg chg="del">
          <ac:chgData name="iw95_td9xk@goetheuniversitaet.onmicrosoft.com" userId="S::iw95_td9xk@goetheuniversitaet.onmicrosoft.com::63072ba5-99fd-45a7-9dc6-84f4b61673f1" providerId="AD" clId="Web-{89A6C459-07DC-613E-F6BC-CCB53AE47586}" dt="2022-10-19T17:54:36.664" v="494"/>
          <ac:spMkLst>
            <pc:docMk/>
            <pc:sldMk cId="1767676436" sldId="263"/>
            <ac:spMk id="3" creationId="{8669E289-E5AB-8059-A50B-7C9D8FAB3516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55:17.634" v="497"/>
          <ac:spMkLst>
            <pc:docMk/>
            <pc:sldMk cId="1767676436" sldId="263"/>
            <ac:spMk id="9" creationId="{F8249218-F7CA-685A-B584-9C908071F939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55:17.634" v="497"/>
          <ac:spMkLst>
            <pc:docMk/>
            <pc:sldMk cId="1767676436" sldId="263"/>
            <ac:spMk id="12" creationId="{72D05657-94EE-4B2D-BC1B-A1D065063658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7:55:17.634" v="497"/>
          <ac:spMkLst>
            <pc:docMk/>
            <pc:sldMk cId="1767676436" sldId="263"/>
            <ac:spMk id="14" creationId="{7586665A-47B3-4AEE-BC94-15D89FF706B3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5:17.650" v="498"/>
          <ac:spMkLst>
            <pc:docMk/>
            <pc:sldMk cId="1767676436" sldId="263"/>
            <ac:spMk id="16" creationId="{70BEB1E7-2F88-40BC-B73D-42E5B6F80BFC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5:17.650" v="498"/>
          <ac:spMkLst>
            <pc:docMk/>
            <pc:sldMk cId="1767676436" sldId="263"/>
            <ac:spMk id="17" creationId="{D2B783EE-0239-4717-BBEA-8C9EAC61C824}"/>
          </ac:spMkLst>
        </pc:spChg>
        <pc:spChg chg="add mod">
          <ac:chgData name="iw95_td9xk@goetheuniversitaet.onmicrosoft.com" userId="S::iw95_td9xk@goetheuniversitaet.onmicrosoft.com::63072ba5-99fd-45a7-9dc6-84f4b61673f1" providerId="AD" clId="Web-{89A6C459-07DC-613E-F6BC-CCB53AE47586}" dt="2022-10-19T17:57:13.575" v="538" actId="20577"/>
          <ac:spMkLst>
            <pc:docMk/>
            <pc:sldMk cId="1767676436" sldId="263"/>
            <ac:spMk id="18" creationId="{08AB0515-2E2B-9557-4159-7EE455B6D85A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7:55:17.650" v="498"/>
          <ac:spMkLst>
            <pc:docMk/>
            <pc:sldMk cId="1767676436" sldId="263"/>
            <ac:spMk id="19" creationId="{A7B99495-F43F-4D80-A44F-2CB4764EB90B}"/>
          </ac:spMkLst>
        </pc:spChg>
        <pc:picChg chg="add mod ord">
          <ac:chgData name="iw95_td9xk@goetheuniversitaet.onmicrosoft.com" userId="S::iw95_td9xk@goetheuniversitaet.onmicrosoft.com::63072ba5-99fd-45a7-9dc6-84f4b61673f1" providerId="AD" clId="Web-{89A6C459-07DC-613E-F6BC-CCB53AE47586}" dt="2022-10-19T17:55:17.650" v="498"/>
          <ac:picMkLst>
            <pc:docMk/>
            <pc:sldMk cId="1767676436" sldId="263"/>
            <ac:picMk id="4" creationId="{16B3C876-7D6B-D5F0-D958-05FD522BD445}"/>
          </ac:picMkLst>
        </pc:picChg>
        <pc:picChg chg="add mod">
          <ac:chgData name="iw95_td9xk@goetheuniversitaet.onmicrosoft.com" userId="S::iw95_td9xk@goetheuniversitaet.onmicrosoft.com::63072ba5-99fd-45a7-9dc6-84f4b61673f1" providerId="AD" clId="Web-{89A6C459-07DC-613E-F6BC-CCB53AE47586}" dt="2022-10-19T17:55:40.572" v="501" actId="1076"/>
          <ac:picMkLst>
            <pc:docMk/>
            <pc:sldMk cId="1767676436" sldId="263"/>
            <ac:picMk id="5" creationId="{1FC061EA-238E-46E1-E744-ABBB4582F729}"/>
          </ac:picMkLst>
        </pc:picChg>
        <pc:picChg chg="add mod">
          <ac:chgData name="iw95_td9xk@goetheuniversitaet.onmicrosoft.com" userId="S::iw95_td9xk@goetheuniversitaet.onmicrosoft.com::63072ba5-99fd-45a7-9dc6-84f4b61673f1" providerId="AD" clId="Web-{89A6C459-07DC-613E-F6BC-CCB53AE47586}" dt="2022-10-19T17:57:29.170" v="542" actId="1076"/>
          <ac:picMkLst>
            <pc:docMk/>
            <pc:sldMk cId="1767676436" sldId="263"/>
            <ac:picMk id="6" creationId="{D5FB24FE-D6A7-E623-AD5F-3752E1F0B0C9}"/>
          </ac:picMkLst>
        </pc:picChg>
      </pc:sldChg>
      <pc:sldChg chg="addSp delSp modSp new mod setBg">
        <pc:chgData name="iw95_td9xk@goetheuniversitaet.onmicrosoft.com" userId="S::iw95_td9xk@goetheuniversitaet.onmicrosoft.com::63072ba5-99fd-45a7-9dc6-84f4b61673f1" providerId="AD" clId="Web-{89A6C459-07DC-613E-F6BC-CCB53AE47586}" dt="2022-10-19T18:15:29.507" v="588" actId="20577"/>
        <pc:sldMkLst>
          <pc:docMk/>
          <pc:sldMk cId="1530466603" sldId="264"/>
        </pc:sldMkLst>
        <pc:spChg chg="del mod">
          <ac:chgData name="iw95_td9xk@goetheuniversitaet.onmicrosoft.com" userId="S::iw95_td9xk@goetheuniversitaet.onmicrosoft.com::63072ba5-99fd-45a7-9dc6-84f4b61673f1" providerId="AD" clId="Web-{89A6C459-07DC-613E-F6BC-CCB53AE47586}" dt="2022-10-19T18:09:41.763" v="561"/>
          <ac:spMkLst>
            <pc:docMk/>
            <pc:sldMk cId="1530466603" sldId="264"/>
            <ac:spMk id="2" creationId="{17EC7D61-CD2F-E644-9849-12C11965580B}"/>
          </ac:spMkLst>
        </pc:spChg>
        <pc:spChg chg="mod ord">
          <ac:chgData name="iw95_td9xk@goetheuniversitaet.onmicrosoft.com" userId="S::iw95_td9xk@goetheuniversitaet.onmicrosoft.com::63072ba5-99fd-45a7-9dc6-84f4b61673f1" providerId="AD" clId="Web-{89A6C459-07DC-613E-F6BC-CCB53AE47586}" dt="2022-10-19T18:15:29.507" v="588" actId="20577"/>
          <ac:spMkLst>
            <pc:docMk/>
            <pc:sldMk cId="1530466603" sldId="264"/>
            <ac:spMk id="3" creationId="{8E65C63C-73BB-420E-0644-972EA5D7B2EA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8:59.120" v="549"/>
          <ac:spMkLst>
            <pc:docMk/>
            <pc:sldMk cId="1530466603" sldId="264"/>
            <ac:spMk id="9" creationId="{032D8B87-88DA-4E9C-B676-B10D70EA5963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8:59.120" v="549"/>
          <ac:spMkLst>
            <pc:docMk/>
            <pc:sldMk cId="1530466603" sldId="264"/>
            <ac:spMk id="11" creationId="{081E4A58-353D-44AE-B2FC-2A74E2E400F7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9:04.167" v="551"/>
          <ac:spMkLst>
            <pc:docMk/>
            <pc:sldMk cId="1530466603" sldId="264"/>
            <ac:spMk id="13" creationId="{BB48116A-278A-4CC5-89D3-9DE8E8FF1245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9:04.167" v="551"/>
          <ac:spMkLst>
            <pc:docMk/>
            <pc:sldMk cId="1530466603" sldId="264"/>
            <ac:spMk id="14" creationId="{DB304A14-32D0-4873-B914-423ED7B8DAFD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9:04.167" v="551"/>
          <ac:spMkLst>
            <pc:docMk/>
            <pc:sldMk cId="1530466603" sldId="264"/>
            <ac:spMk id="15" creationId="{1D460C86-854F-4FB3-ABC2-E823D8FEB9DB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9:08.808" v="553"/>
          <ac:spMkLst>
            <pc:docMk/>
            <pc:sldMk cId="1530466603" sldId="264"/>
            <ac:spMk id="17" creationId="{442D2C40-7ED8-45E4-9E7D-C3407F9CAB7A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9:08.808" v="553"/>
          <ac:spMkLst>
            <pc:docMk/>
            <pc:sldMk cId="1530466603" sldId="264"/>
            <ac:spMk id="18" creationId="{081E4A58-353D-44AE-B2FC-2A74E2E400F7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9:18.730" v="555"/>
          <ac:spMkLst>
            <pc:docMk/>
            <pc:sldMk cId="1530466603" sldId="264"/>
            <ac:spMk id="20" creationId="{032D8B87-88DA-4E9C-B676-B10D70EA5963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09:18.730" v="555"/>
          <ac:spMkLst>
            <pc:docMk/>
            <pc:sldMk cId="1530466603" sldId="264"/>
            <ac:spMk id="21" creationId="{081E4A58-353D-44AE-B2FC-2A74E2E400F7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09:18.746" v="556"/>
          <ac:spMkLst>
            <pc:docMk/>
            <pc:sldMk cId="1530466603" sldId="264"/>
            <ac:spMk id="23" creationId="{2EB492CD-616E-47F8-933B-5E2D952A0593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09:18.746" v="556"/>
          <ac:spMkLst>
            <pc:docMk/>
            <pc:sldMk cId="1530466603" sldId="264"/>
            <ac:spMk id="24" creationId="{59383CF9-23B5-4335-9B21-1791C4CF1C75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09:18.746" v="556"/>
          <ac:spMkLst>
            <pc:docMk/>
            <pc:sldMk cId="1530466603" sldId="264"/>
            <ac:spMk id="25" creationId="{0007FE00-9498-4706-B255-6437B0252C02}"/>
          </ac:spMkLst>
        </pc:spChg>
        <pc:picChg chg="add mod ord">
          <ac:chgData name="iw95_td9xk@goetheuniversitaet.onmicrosoft.com" userId="S::iw95_td9xk@goetheuniversitaet.onmicrosoft.com::63072ba5-99fd-45a7-9dc6-84f4b61673f1" providerId="AD" clId="Web-{89A6C459-07DC-613E-F6BC-CCB53AE47586}" dt="2022-10-19T18:09:34.777" v="560" actId="1076"/>
          <ac:picMkLst>
            <pc:docMk/>
            <pc:sldMk cId="1530466603" sldId="264"/>
            <ac:picMk id="4" creationId="{54F156F8-783D-1624-B7A3-0F8855DB1895}"/>
          </ac:picMkLst>
        </pc:picChg>
      </pc:sldChg>
      <pc:sldChg chg="addSp delSp modSp new mod setBg">
        <pc:chgData name="iw95_td9xk@goetheuniversitaet.onmicrosoft.com" userId="S::iw95_td9xk@goetheuniversitaet.onmicrosoft.com::63072ba5-99fd-45a7-9dc6-84f4b61673f1" providerId="AD" clId="Web-{89A6C459-07DC-613E-F6BC-CCB53AE47586}" dt="2022-10-19T18:15:21.288" v="587" actId="20577"/>
        <pc:sldMkLst>
          <pc:docMk/>
          <pc:sldMk cId="282004466" sldId="265"/>
        </pc:sldMkLst>
        <pc:spChg chg="del">
          <ac:chgData name="iw95_td9xk@goetheuniversitaet.onmicrosoft.com" userId="S::iw95_td9xk@goetheuniversitaet.onmicrosoft.com::63072ba5-99fd-45a7-9dc6-84f4b61673f1" providerId="AD" clId="Web-{89A6C459-07DC-613E-F6BC-CCB53AE47586}" dt="2022-10-19T18:12:23.080" v="564"/>
          <ac:spMkLst>
            <pc:docMk/>
            <pc:sldMk cId="282004466" sldId="265"/>
            <ac:spMk id="2" creationId="{F1950672-C413-17C5-9037-5E50752E472D}"/>
          </ac:spMkLst>
        </pc:spChg>
        <pc:spChg chg="del">
          <ac:chgData name="iw95_td9xk@goetheuniversitaet.onmicrosoft.com" userId="S::iw95_td9xk@goetheuniversitaet.onmicrosoft.com::63072ba5-99fd-45a7-9dc6-84f4b61673f1" providerId="AD" clId="Web-{89A6C459-07DC-613E-F6BC-CCB53AE47586}" dt="2022-10-19T18:13:57.723" v="565"/>
          <ac:spMkLst>
            <pc:docMk/>
            <pc:sldMk cId="282004466" sldId="265"/>
            <ac:spMk id="3" creationId="{9E4F23C0-955E-74CD-6755-2CFEDB0869BA}"/>
          </ac:spMkLst>
        </pc:spChg>
        <pc:spChg chg="add mod">
          <ac:chgData name="iw95_td9xk@goetheuniversitaet.onmicrosoft.com" userId="S::iw95_td9xk@goetheuniversitaet.onmicrosoft.com::63072ba5-99fd-45a7-9dc6-84f4b61673f1" providerId="AD" clId="Web-{89A6C459-07DC-613E-F6BC-CCB53AE47586}" dt="2022-10-19T18:15:21.288" v="587" actId="20577"/>
          <ac:spMkLst>
            <pc:docMk/>
            <pc:sldMk cId="282004466" sldId="265"/>
            <ac:spMk id="5" creationId="{17BA7A32-115A-52F7-D52D-ABDD4E0E1059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14:09.286" v="567"/>
          <ac:spMkLst>
            <pc:docMk/>
            <pc:sldMk cId="282004466" sldId="265"/>
            <ac:spMk id="8" creationId="{94CCF8F4-30B1-0B4B-FF6F-EE1F7C1A6DAC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14:12.083" v="570"/>
          <ac:spMkLst>
            <pc:docMk/>
            <pc:sldMk cId="282004466" sldId="265"/>
            <ac:spMk id="9" creationId="{8A7BA06D-B3FF-4E91-8639-B4569AE3AA23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14:09.286" v="567"/>
          <ac:spMkLst>
            <pc:docMk/>
            <pc:sldMk cId="282004466" sldId="265"/>
            <ac:spMk id="11" creationId="{460B0EFB-53ED-4F35-B05D-F658EA021C65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14:09.286" v="567"/>
          <ac:spMkLst>
            <pc:docMk/>
            <pc:sldMk cId="282004466" sldId="265"/>
            <ac:spMk id="13" creationId="{835EF3DD-7D43-4A27-8967-A92FD8CC9365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14:12.067" v="569"/>
          <ac:spMkLst>
            <pc:docMk/>
            <pc:sldMk cId="282004466" sldId="265"/>
            <ac:spMk id="15" creationId="{66E48AFA-8884-4F68-A44F-D2C1E8609C5A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14:12.067" v="569"/>
          <ac:spMkLst>
            <pc:docMk/>
            <pc:sldMk cId="282004466" sldId="265"/>
            <ac:spMk id="16" creationId="{969D19A6-08CB-498C-93EC-3FFB021FC68A}"/>
          </ac:spMkLst>
        </pc:spChg>
        <pc:spChg chg="add del">
          <ac:chgData name="iw95_td9xk@goetheuniversitaet.onmicrosoft.com" userId="S::iw95_td9xk@goetheuniversitaet.onmicrosoft.com::63072ba5-99fd-45a7-9dc6-84f4b61673f1" providerId="AD" clId="Web-{89A6C459-07DC-613E-F6BC-CCB53AE47586}" dt="2022-10-19T18:14:12.067" v="569"/>
          <ac:spMkLst>
            <pc:docMk/>
            <pc:sldMk cId="282004466" sldId="265"/>
            <ac:spMk id="17" creationId="{3FB1B8A7-93E9-AC7A-DB9D-601EAB406149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14:12.083" v="570"/>
          <ac:spMkLst>
            <pc:docMk/>
            <pc:sldMk cId="282004466" sldId="265"/>
            <ac:spMk id="19" creationId="{2B30C86D-5A07-48BC-9C9D-6F9A2DB1E9E1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14:12.083" v="570"/>
          <ac:spMkLst>
            <pc:docMk/>
            <pc:sldMk cId="282004466" sldId="265"/>
            <ac:spMk id="20" creationId="{8930EBA3-4D2E-42E8-B828-834555328D85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14:12.083" v="570"/>
          <ac:spMkLst>
            <pc:docMk/>
            <pc:sldMk cId="282004466" sldId="265"/>
            <ac:spMk id="21" creationId="{E58B2195-5055-402F-A3E7-53FF0E4980C3}"/>
          </ac:spMkLst>
        </pc:spChg>
        <pc:spChg chg="add">
          <ac:chgData name="iw95_td9xk@goetheuniversitaet.onmicrosoft.com" userId="S::iw95_td9xk@goetheuniversitaet.onmicrosoft.com::63072ba5-99fd-45a7-9dc6-84f4b61673f1" providerId="AD" clId="Web-{89A6C459-07DC-613E-F6BC-CCB53AE47586}" dt="2022-10-19T18:14:12.083" v="570"/>
          <ac:spMkLst>
            <pc:docMk/>
            <pc:sldMk cId="282004466" sldId="265"/>
            <ac:spMk id="22" creationId="{528AA953-F4F9-4DC5-97C7-491F4AF937DC}"/>
          </ac:spMkLst>
        </pc:spChg>
        <pc:picChg chg="add mod ord">
          <ac:chgData name="iw95_td9xk@goetheuniversitaet.onmicrosoft.com" userId="S::iw95_td9xk@goetheuniversitaet.onmicrosoft.com::63072ba5-99fd-45a7-9dc6-84f4b61673f1" providerId="AD" clId="Web-{89A6C459-07DC-613E-F6BC-CCB53AE47586}" dt="2022-10-19T18:14:27.927" v="573" actId="1076"/>
          <ac:picMkLst>
            <pc:docMk/>
            <pc:sldMk cId="282004466" sldId="265"/>
            <ac:picMk id="4" creationId="{EAEA0650-1A71-DC8E-0B51-52FFEB9D3E10}"/>
          </ac:picMkLst>
        </pc:picChg>
      </pc:sldChg>
      <pc:sldChg chg="modSp new">
        <pc:chgData name="iw95_td9xk@goetheuniversitaet.onmicrosoft.com" userId="S::iw95_td9xk@goetheuniversitaet.onmicrosoft.com::63072ba5-99fd-45a7-9dc6-84f4b61673f1" providerId="AD" clId="Web-{89A6C459-07DC-613E-F6BC-CCB53AE47586}" dt="2022-10-19T18:21:22.830" v="600" actId="20577"/>
        <pc:sldMkLst>
          <pc:docMk/>
          <pc:sldMk cId="2549664149" sldId="266"/>
        </pc:sldMkLst>
        <pc:spChg chg="mod">
          <ac:chgData name="iw95_td9xk@goetheuniversitaet.onmicrosoft.com" userId="S::iw95_td9xk@goetheuniversitaet.onmicrosoft.com::63072ba5-99fd-45a7-9dc6-84f4b61673f1" providerId="AD" clId="Web-{89A6C459-07DC-613E-F6BC-CCB53AE47586}" dt="2022-10-19T18:21:22.830" v="600" actId="20577"/>
          <ac:spMkLst>
            <pc:docMk/>
            <pc:sldMk cId="2549664149" sldId="266"/>
            <ac:spMk id="2" creationId="{A6038C79-8B27-66DE-FE98-C32F3058FCAD}"/>
          </ac:spMkLst>
        </pc:spChg>
      </pc:sldChg>
    </pc:docChg>
  </pc:docChgLst>
  <pc:docChgLst>
    <pc:chgData name="iw95_td9xk@goetheuniversitaet.onmicrosoft.com" userId="S::iw95_td9xk@goetheuniversitaet.onmicrosoft.com::63072ba5-99fd-45a7-9dc6-84f4b61673f1" providerId="AD" clId="Web-{0A22E0AA-FF69-D12A-3198-9CE0420DEAF1}"/>
    <pc:docChg chg="addSld delSld modSld">
      <pc:chgData name="iw95_td9xk@goetheuniversitaet.onmicrosoft.com" userId="S::iw95_td9xk@goetheuniversitaet.onmicrosoft.com::63072ba5-99fd-45a7-9dc6-84f4b61673f1" providerId="AD" clId="Web-{0A22E0AA-FF69-D12A-3198-9CE0420DEAF1}" dt="2022-10-22T10:06:35.966" v="306" actId="20577"/>
      <pc:docMkLst>
        <pc:docMk/>
      </pc:docMkLst>
      <pc:sldChg chg="delAnim modAnim">
        <pc:chgData name="iw95_td9xk@goetheuniversitaet.onmicrosoft.com" userId="S::iw95_td9xk@goetheuniversitaet.onmicrosoft.com::63072ba5-99fd-45a7-9dc6-84f4b61673f1" providerId="AD" clId="Web-{0A22E0AA-FF69-D12A-3198-9CE0420DEAF1}" dt="2022-10-22T10:04:07.227" v="296"/>
        <pc:sldMkLst>
          <pc:docMk/>
          <pc:sldMk cId="1577499883" sldId="256"/>
        </pc:sldMkLst>
      </pc:sldChg>
      <pc:sldChg chg="modSp">
        <pc:chgData name="iw95_td9xk@goetheuniversitaet.onmicrosoft.com" userId="S::iw95_td9xk@goetheuniversitaet.onmicrosoft.com::63072ba5-99fd-45a7-9dc6-84f4b61673f1" providerId="AD" clId="Web-{0A22E0AA-FF69-D12A-3198-9CE0420DEAF1}" dt="2022-10-22T10:01:16.455" v="295" actId="20577"/>
        <pc:sldMkLst>
          <pc:docMk/>
          <pc:sldMk cId="556371209" sldId="258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10:01:16.455" v="295" actId="20577"/>
          <ac:spMkLst>
            <pc:docMk/>
            <pc:sldMk cId="556371209" sldId="258"/>
            <ac:spMk id="3" creationId="{D7E961F2-E03F-0644-A5B2-0CA930F5A06F}"/>
          </ac:spMkLst>
        </pc:spChg>
      </pc:sldChg>
      <pc:sldChg chg="modSp">
        <pc:chgData name="iw95_td9xk@goetheuniversitaet.onmicrosoft.com" userId="S::iw95_td9xk@goetheuniversitaet.onmicrosoft.com::63072ba5-99fd-45a7-9dc6-84f4b61673f1" providerId="AD" clId="Web-{0A22E0AA-FF69-D12A-3198-9CE0420DEAF1}" dt="2022-10-22T10:04:40.369" v="298" actId="20577"/>
        <pc:sldMkLst>
          <pc:docMk/>
          <pc:sldMk cId="1190021963" sldId="259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10:04:40.369" v="298" actId="20577"/>
          <ac:spMkLst>
            <pc:docMk/>
            <pc:sldMk cId="1190021963" sldId="259"/>
            <ac:spMk id="3" creationId="{A30CD17A-47A5-6918-7532-82127B4B5220}"/>
          </ac:spMkLst>
        </pc:spChg>
      </pc:sldChg>
      <pc:sldChg chg="addSp delSp modSp">
        <pc:chgData name="iw95_td9xk@goetheuniversitaet.onmicrosoft.com" userId="S::iw95_td9xk@goetheuniversitaet.onmicrosoft.com::63072ba5-99fd-45a7-9dc6-84f4b61673f1" providerId="AD" clId="Web-{0A22E0AA-FF69-D12A-3198-9CE0420DEAF1}" dt="2022-10-22T09:28:53.589" v="4"/>
        <pc:sldMkLst>
          <pc:docMk/>
          <pc:sldMk cId="1312839171" sldId="262"/>
        </pc:sldMkLst>
        <pc:spChg chg="add">
          <ac:chgData name="iw95_td9xk@goetheuniversitaet.onmicrosoft.com" userId="S::iw95_td9xk@goetheuniversitaet.onmicrosoft.com::63072ba5-99fd-45a7-9dc6-84f4b61673f1" providerId="AD" clId="Web-{0A22E0AA-FF69-D12A-3198-9CE0420DEAF1}" dt="2022-10-22T09:28:32.979" v="0"/>
          <ac:spMkLst>
            <pc:docMk/>
            <pc:sldMk cId="1312839171" sldId="262"/>
            <ac:spMk id="3" creationId="{FD2AC4BA-9CAB-3336-E908-6C94DF4CE8E3}"/>
          </ac:spMkLst>
        </pc:spChg>
        <pc:picChg chg="add del mod">
          <ac:chgData name="iw95_td9xk@goetheuniversitaet.onmicrosoft.com" userId="S::iw95_td9xk@goetheuniversitaet.onmicrosoft.com::63072ba5-99fd-45a7-9dc6-84f4b61673f1" providerId="AD" clId="Web-{0A22E0AA-FF69-D12A-3198-9CE0420DEAF1}" dt="2022-10-22T09:28:53.589" v="4"/>
          <ac:picMkLst>
            <pc:docMk/>
            <pc:sldMk cId="1312839171" sldId="262"/>
            <ac:picMk id="4" creationId="{D2CF13B5-401F-05A2-5CDD-4BBD5B887A32}"/>
          </ac:picMkLst>
        </pc:picChg>
      </pc:sldChg>
      <pc:sldChg chg="modSp">
        <pc:chgData name="iw95_td9xk@goetheuniversitaet.onmicrosoft.com" userId="S::iw95_td9xk@goetheuniversitaet.onmicrosoft.com::63072ba5-99fd-45a7-9dc6-84f4b61673f1" providerId="AD" clId="Web-{0A22E0AA-FF69-D12A-3198-9CE0420DEAF1}" dt="2022-10-22T10:05:25.714" v="300" actId="20577"/>
        <pc:sldMkLst>
          <pc:docMk/>
          <pc:sldMk cId="1767676436" sldId="263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10:05:25.714" v="300" actId="20577"/>
          <ac:spMkLst>
            <pc:docMk/>
            <pc:sldMk cId="1767676436" sldId="263"/>
            <ac:spMk id="18" creationId="{08AB0515-2E2B-9557-4159-7EE455B6D85A}"/>
          </ac:spMkLst>
        </pc:spChg>
      </pc:sldChg>
      <pc:sldChg chg="modSp">
        <pc:chgData name="iw95_td9xk@goetheuniversitaet.onmicrosoft.com" userId="S::iw95_td9xk@goetheuniversitaet.onmicrosoft.com::63072ba5-99fd-45a7-9dc6-84f4b61673f1" providerId="AD" clId="Web-{0A22E0AA-FF69-D12A-3198-9CE0420DEAF1}" dt="2022-10-22T09:29:18.199" v="8" actId="1076"/>
        <pc:sldMkLst>
          <pc:docMk/>
          <pc:sldMk cId="282004466" sldId="265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09:29:18.199" v="8" actId="1076"/>
          <ac:spMkLst>
            <pc:docMk/>
            <pc:sldMk cId="282004466" sldId="265"/>
            <ac:spMk id="5" creationId="{17BA7A32-115A-52F7-D52D-ABDD4E0E1059}"/>
          </ac:spMkLst>
        </pc:spChg>
      </pc:sldChg>
      <pc:sldChg chg="modSp">
        <pc:chgData name="iw95_td9xk@goetheuniversitaet.onmicrosoft.com" userId="S::iw95_td9xk@goetheuniversitaet.onmicrosoft.com::63072ba5-99fd-45a7-9dc6-84f4b61673f1" providerId="AD" clId="Web-{0A22E0AA-FF69-D12A-3198-9CE0420DEAF1}" dt="2022-10-22T09:34:33.741" v="74" actId="20577"/>
        <pc:sldMkLst>
          <pc:docMk/>
          <pc:sldMk cId="2549664149" sldId="266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09:31:12.015" v="12" actId="20577"/>
          <ac:spMkLst>
            <pc:docMk/>
            <pc:sldMk cId="2549664149" sldId="266"/>
            <ac:spMk id="2" creationId="{A6038C79-8B27-66DE-FE98-C32F3058FCAD}"/>
          </ac:spMkLst>
        </pc:spChg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09:34:33.741" v="74" actId="20577"/>
          <ac:spMkLst>
            <pc:docMk/>
            <pc:sldMk cId="2549664149" sldId="266"/>
            <ac:spMk id="3" creationId="{3D844B72-9E8C-2B72-B31D-97ECCC181CB6}"/>
          </ac:spMkLst>
        </pc:spChg>
      </pc:sldChg>
      <pc:sldChg chg="modSp new">
        <pc:chgData name="iw95_td9xk@goetheuniversitaet.onmicrosoft.com" userId="S::iw95_td9xk@goetheuniversitaet.onmicrosoft.com::63072ba5-99fd-45a7-9dc6-84f4b61673f1" providerId="AD" clId="Web-{0A22E0AA-FF69-D12A-3198-9CE0420DEAF1}" dt="2022-10-22T10:06:35.966" v="306" actId="20577"/>
        <pc:sldMkLst>
          <pc:docMk/>
          <pc:sldMk cId="336450866" sldId="267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09:36:56.124" v="85" actId="20577"/>
          <ac:spMkLst>
            <pc:docMk/>
            <pc:sldMk cId="336450866" sldId="267"/>
            <ac:spMk id="2" creationId="{83A957E0-780D-8007-35CE-9B84F2D61635}"/>
          </ac:spMkLst>
        </pc:spChg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10:06:35.966" v="306" actId="20577"/>
          <ac:spMkLst>
            <pc:docMk/>
            <pc:sldMk cId="336450866" sldId="267"/>
            <ac:spMk id="3" creationId="{66DBB8D3-2D4D-ACDE-0783-F7B1F7F06F0B}"/>
          </ac:spMkLst>
        </pc:spChg>
      </pc:sldChg>
      <pc:sldChg chg="addSp delSp modSp new del">
        <pc:chgData name="iw95_td9xk@goetheuniversitaet.onmicrosoft.com" userId="S::iw95_td9xk@goetheuniversitaet.onmicrosoft.com::63072ba5-99fd-45a7-9dc6-84f4b61673f1" providerId="AD" clId="Web-{0A22E0AA-FF69-D12A-3198-9CE0420DEAF1}" dt="2022-10-22T09:47:42.585" v="273"/>
        <pc:sldMkLst>
          <pc:docMk/>
          <pc:sldMk cId="3357278134" sldId="268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09:47:39.476" v="272" actId="20577"/>
          <ac:spMkLst>
            <pc:docMk/>
            <pc:sldMk cId="3357278134" sldId="268"/>
            <ac:spMk id="2" creationId="{6E17111E-FE8D-C073-5144-516CE4D86F55}"/>
          </ac:spMkLst>
        </pc:spChg>
        <pc:spChg chg="del">
          <ac:chgData name="iw95_td9xk@goetheuniversitaet.onmicrosoft.com" userId="S::iw95_td9xk@goetheuniversitaet.onmicrosoft.com::63072ba5-99fd-45a7-9dc6-84f4b61673f1" providerId="AD" clId="Web-{0A22E0AA-FF69-D12A-3198-9CE0420DEAF1}" dt="2022-10-22T09:42:43.858" v="191"/>
          <ac:spMkLst>
            <pc:docMk/>
            <pc:sldMk cId="3357278134" sldId="268"/>
            <ac:spMk id="3" creationId="{ED100140-7ECD-B887-4FFC-1AFDCB5AFDAC}"/>
          </ac:spMkLst>
        </pc:spChg>
        <pc:spChg chg="add mod">
          <ac:chgData name="iw95_td9xk@goetheuniversitaet.onmicrosoft.com" userId="S::iw95_td9xk@goetheuniversitaet.onmicrosoft.com::63072ba5-99fd-45a7-9dc6-84f4b61673f1" providerId="AD" clId="Web-{0A22E0AA-FF69-D12A-3198-9CE0420DEAF1}" dt="2022-10-22T09:45:17.612" v="268" actId="20577"/>
          <ac:spMkLst>
            <pc:docMk/>
            <pc:sldMk cId="3357278134" sldId="268"/>
            <ac:spMk id="4" creationId="{72EE2C4F-DCDF-4BB9-E203-E8FB6EE36A6E}"/>
          </ac:spMkLst>
        </pc:spChg>
      </pc:sldChg>
      <pc:sldChg chg="addSp delSp modSp new mod setBg">
        <pc:chgData name="iw95_td9xk@goetheuniversitaet.onmicrosoft.com" userId="S::iw95_td9xk@goetheuniversitaet.onmicrosoft.com::63072ba5-99fd-45a7-9dc6-84f4b61673f1" providerId="AD" clId="Web-{0A22E0AA-FF69-D12A-3198-9CE0420DEAF1}" dt="2022-10-22T09:49:09.588" v="288" actId="1076"/>
        <pc:sldMkLst>
          <pc:docMk/>
          <pc:sldMk cId="2874220218" sldId="269"/>
        </pc:sldMkLst>
        <pc:spChg chg="mod">
          <ac:chgData name="iw95_td9xk@goetheuniversitaet.onmicrosoft.com" userId="S::iw95_td9xk@goetheuniversitaet.onmicrosoft.com::63072ba5-99fd-45a7-9dc6-84f4b61673f1" providerId="AD" clId="Web-{0A22E0AA-FF69-D12A-3198-9CE0420DEAF1}" dt="2022-10-22T09:49:09.588" v="288" actId="1076"/>
          <ac:spMkLst>
            <pc:docMk/>
            <pc:sldMk cId="2874220218" sldId="269"/>
            <ac:spMk id="2" creationId="{75061D2A-851E-962C-DB65-254379EF4364}"/>
          </ac:spMkLst>
        </pc:spChg>
        <pc:spChg chg="del">
          <ac:chgData name="iw95_td9xk@goetheuniversitaet.onmicrosoft.com" userId="S::iw95_td9xk@goetheuniversitaet.onmicrosoft.com::63072ba5-99fd-45a7-9dc6-84f4b61673f1" providerId="AD" clId="Web-{0A22E0AA-FF69-D12A-3198-9CE0420DEAF1}" dt="2022-10-22T09:47:23.288" v="270"/>
          <ac:spMkLst>
            <pc:docMk/>
            <pc:sldMk cId="2874220218" sldId="269"/>
            <ac:spMk id="3" creationId="{EF3985E8-E093-C42B-3624-B299005C445D}"/>
          </ac:spMkLst>
        </pc:spChg>
        <pc:spChg chg="add">
          <ac:chgData name="iw95_td9xk@goetheuniversitaet.onmicrosoft.com" userId="S::iw95_td9xk@goetheuniversitaet.onmicrosoft.com::63072ba5-99fd-45a7-9dc6-84f4b61673f1" providerId="AD" clId="Web-{0A22E0AA-FF69-D12A-3198-9CE0420DEAF1}" dt="2022-10-22T09:47:28.741" v="271"/>
          <ac:spMkLst>
            <pc:docMk/>
            <pc:sldMk cId="2874220218" sldId="269"/>
            <ac:spMk id="9" creationId="{8A7BA06D-B3FF-4E91-8639-B4569AE3AA23}"/>
          </ac:spMkLst>
        </pc:spChg>
        <pc:spChg chg="add">
          <ac:chgData name="iw95_td9xk@goetheuniversitaet.onmicrosoft.com" userId="S::iw95_td9xk@goetheuniversitaet.onmicrosoft.com::63072ba5-99fd-45a7-9dc6-84f4b61673f1" providerId="AD" clId="Web-{0A22E0AA-FF69-D12A-3198-9CE0420DEAF1}" dt="2022-10-22T09:47:28.741" v="271"/>
          <ac:spMkLst>
            <pc:docMk/>
            <pc:sldMk cId="2874220218" sldId="269"/>
            <ac:spMk id="11" creationId="{2B30C86D-5A07-48BC-9C9D-6F9A2DB1E9E1}"/>
          </ac:spMkLst>
        </pc:spChg>
        <pc:spChg chg="add">
          <ac:chgData name="iw95_td9xk@goetheuniversitaet.onmicrosoft.com" userId="S::iw95_td9xk@goetheuniversitaet.onmicrosoft.com::63072ba5-99fd-45a7-9dc6-84f4b61673f1" providerId="AD" clId="Web-{0A22E0AA-FF69-D12A-3198-9CE0420DEAF1}" dt="2022-10-22T09:47:28.741" v="271"/>
          <ac:spMkLst>
            <pc:docMk/>
            <pc:sldMk cId="2874220218" sldId="269"/>
            <ac:spMk id="13" creationId="{8930EBA3-4D2E-42E8-B828-834555328D85}"/>
          </ac:spMkLst>
        </pc:spChg>
        <pc:spChg chg="add">
          <ac:chgData name="iw95_td9xk@goetheuniversitaet.onmicrosoft.com" userId="S::iw95_td9xk@goetheuniversitaet.onmicrosoft.com::63072ba5-99fd-45a7-9dc6-84f4b61673f1" providerId="AD" clId="Web-{0A22E0AA-FF69-D12A-3198-9CE0420DEAF1}" dt="2022-10-22T09:47:28.741" v="271"/>
          <ac:spMkLst>
            <pc:docMk/>
            <pc:sldMk cId="2874220218" sldId="269"/>
            <ac:spMk id="15" creationId="{E58B2195-5055-402F-A3E7-53FF0E4980C3}"/>
          </ac:spMkLst>
        </pc:spChg>
        <pc:spChg chg="add">
          <ac:chgData name="iw95_td9xk@goetheuniversitaet.onmicrosoft.com" userId="S::iw95_td9xk@goetheuniversitaet.onmicrosoft.com::63072ba5-99fd-45a7-9dc6-84f4b61673f1" providerId="AD" clId="Web-{0A22E0AA-FF69-D12A-3198-9CE0420DEAF1}" dt="2022-10-22T09:47:28.741" v="271"/>
          <ac:spMkLst>
            <pc:docMk/>
            <pc:sldMk cId="2874220218" sldId="269"/>
            <ac:spMk id="17" creationId="{528AA953-F4F9-4DC5-97C7-491F4AF937DC}"/>
          </ac:spMkLst>
        </pc:spChg>
        <pc:picChg chg="add mod ord">
          <ac:chgData name="iw95_td9xk@goetheuniversitaet.onmicrosoft.com" userId="S::iw95_td9xk@goetheuniversitaet.onmicrosoft.com::63072ba5-99fd-45a7-9dc6-84f4b61673f1" providerId="AD" clId="Web-{0A22E0AA-FF69-D12A-3198-9CE0420DEAF1}" dt="2022-10-22T09:49:00.119" v="285" actId="14100"/>
          <ac:picMkLst>
            <pc:docMk/>
            <pc:sldMk cId="2874220218" sldId="269"/>
            <ac:picMk id="4" creationId="{B567723D-8E34-C9E4-611D-1502B9F488F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71A22-6633-4E18-A853-819F3C0E86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C751E7C-81EE-49BE-9673-A1C1F2439298}">
      <dgm:prSet/>
      <dgm:spPr/>
      <dgm:t>
        <a:bodyPr/>
        <a:lstStyle/>
        <a:p>
          <a:r>
            <a:rPr lang="de-DE"/>
            <a:t>Hier verwaltest du du dein Studium</a:t>
          </a:r>
          <a:endParaRPr lang="en-US"/>
        </a:p>
      </dgm:t>
    </dgm:pt>
    <dgm:pt modelId="{E3725488-6637-49EA-B47D-0C19EE8EEB38}" type="parTrans" cxnId="{0CE4A82F-730E-4E91-A741-C0D27F1C6110}">
      <dgm:prSet/>
      <dgm:spPr/>
      <dgm:t>
        <a:bodyPr/>
        <a:lstStyle/>
        <a:p>
          <a:endParaRPr lang="en-US"/>
        </a:p>
      </dgm:t>
    </dgm:pt>
    <dgm:pt modelId="{8B7269A4-D7BD-49BC-9158-E5A4523510A6}" type="sibTrans" cxnId="{0CE4A82F-730E-4E91-A741-C0D27F1C6110}">
      <dgm:prSet/>
      <dgm:spPr/>
      <dgm:t>
        <a:bodyPr/>
        <a:lstStyle/>
        <a:p>
          <a:endParaRPr lang="en-US"/>
        </a:p>
      </dgm:t>
    </dgm:pt>
    <dgm:pt modelId="{06994241-841B-4D29-8DBC-6817252E79AA}">
      <dgm:prSet/>
      <dgm:spPr/>
      <dgm:t>
        <a:bodyPr/>
        <a:lstStyle/>
        <a:p>
          <a:r>
            <a:rPr lang="de-DE"/>
            <a:t>Anmeldung zu Hausarbeiten</a:t>
          </a:r>
          <a:endParaRPr lang="en-US"/>
        </a:p>
      </dgm:t>
    </dgm:pt>
    <dgm:pt modelId="{A6346353-F8C5-4220-9FCF-7157C07E298F}" type="parTrans" cxnId="{64ACBBE5-1B58-401E-94D9-233F06CBC159}">
      <dgm:prSet/>
      <dgm:spPr/>
      <dgm:t>
        <a:bodyPr/>
        <a:lstStyle/>
        <a:p>
          <a:endParaRPr lang="en-US"/>
        </a:p>
      </dgm:t>
    </dgm:pt>
    <dgm:pt modelId="{3A0DC11E-00CB-4D97-B7CC-85562A89EEC7}" type="sibTrans" cxnId="{64ACBBE5-1B58-401E-94D9-233F06CBC159}">
      <dgm:prSet/>
      <dgm:spPr/>
      <dgm:t>
        <a:bodyPr/>
        <a:lstStyle/>
        <a:p>
          <a:endParaRPr lang="en-US"/>
        </a:p>
      </dgm:t>
    </dgm:pt>
    <dgm:pt modelId="{BFE5E54C-252A-40DC-BE86-A0FCB1D2E81F}">
      <dgm:prSet/>
      <dgm:spPr/>
      <dgm:t>
        <a:bodyPr/>
        <a:lstStyle/>
        <a:p>
          <a:r>
            <a:rPr lang="de-DE"/>
            <a:t>Anmeldung zu Veranstaltungen (Seminare, Vorlesungen etc.) -&gt; Vorlesungsverzeichnis</a:t>
          </a:r>
          <a:endParaRPr lang="en-US"/>
        </a:p>
      </dgm:t>
    </dgm:pt>
    <dgm:pt modelId="{916513A4-A3A5-4E90-A06D-D019A8480EA5}" type="parTrans" cxnId="{7D2B84A4-7BAD-4DE8-A60B-72AD11DA1F29}">
      <dgm:prSet/>
      <dgm:spPr/>
      <dgm:t>
        <a:bodyPr/>
        <a:lstStyle/>
        <a:p>
          <a:endParaRPr lang="en-US"/>
        </a:p>
      </dgm:t>
    </dgm:pt>
    <dgm:pt modelId="{2DC09D96-BC9C-40C0-8E33-C332F1928E87}" type="sibTrans" cxnId="{7D2B84A4-7BAD-4DE8-A60B-72AD11DA1F29}">
      <dgm:prSet/>
      <dgm:spPr/>
      <dgm:t>
        <a:bodyPr/>
        <a:lstStyle/>
        <a:p>
          <a:endParaRPr lang="en-US"/>
        </a:p>
      </dgm:t>
    </dgm:pt>
    <dgm:pt modelId="{731D0B2A-2911-46F1-B870-92ACB50DE3C0}">
      <dgm:prSet/>
      <dgm:spPr/>
      <dgm:t>
        <a:bodyPr/>
        <a:lstStyle/>
        <a:p>
          <a:r>
            <a:rPr lang="de-DE"/>
            <a:t>Noten</a:t>
          </a:r>
          <a:endParaRPr lang="en-US"/>
        </a:p>
      </dgm:t>
    </dgm:pt>
    <dgm:pt modelId="{A4220415-BC39-4D24-9013-7207A751C3D6}" type="parTrans" cxnId="{66F7FA52-427D-4EAA-AEB3-D561581230BB}">
      <dgm:prSet/>
      <dgm:spPr/>
      <dgm:t>
        <a:bodyPr/>
        <a:lstStyle/>
        <a:p>
          <a:endParaRPr lang="en-US"/>
        </a:p>
      </dgm:t>
    </dgm:pt>
    <dgm:pt modelId="{08FAD1B8-72BB-49EF-9FF0-8FA346D05623}" type="sibTrans" cxnId="{66F7FA52-427D-4EAA-AEB3-D561581230BB}">
      <dgm:prSet/>
      <dgm:spPr/>
      <dgm:t>
        <a:bodyPr/>
        <a:lstStyle/>
        <a:p>
          <a:endParaRPr lang="en-US"/>
        </a:p>
      </dgm:t>
    </dgm:pt>
    <dgm:pt modelId="{F2DA61F5-6BF1-45CA-A71A-B4B2C126A2DA}">
      <dgm:prSet/>
      <dgm:spPr/>
      <dgm:t>
        <a:bodyPr/>
        <a:lstStyle/>
        <a:p>
          <a:r>
            <a:rPr lang="de-DE"/>
            <a:t>Generierung neuer iTan-Liste zur Prüfungsanmeldung</a:t>
          </a:r>
          <a:endParaRPr lang="en-US"/>
        </a:p>
      </dgm:t>
    </dgm:pt>
    <dgm:pt modelId="{A1507250-D44B-4501-84D2-B4D00092E32F}" type="parTrans" cxnId="{4EB8F1F6-E75F-48D8-9F61-532C1F385D59}">
      <dgm:prSet/>
      <dgm:spPr/>
      <dgm:t>
        <a:bodyPr/>
        <a:lstStyle/>
        <a:p>
          <a:endParaRPr lang="en-US"/>
        </a:p>
      </dgm:t>
    </dgm:pt>
    <dgm:pt modelId="{483DFD31-C666-4BF0-B3FB-4FB69F42248B}" type="sibTrans" cxnId="{4EB8F1F6-E75F-48D8-9F61-532C1F385D59}">
      <dgm:prSet/>
      <dgm:spPr/>
      <dgm:t>
        <a:bodyPr/>
        <a:lstStyle/>
        <a:p>
          <a:endParaRPr lang="en-US"/>
        </a:p>
      </dgm:t>
    </dgm:pt>
    <dgm:pt modelId="{557ECB2E-2345-4321-ABD3-979287405708}">
      <dgm:prSet/>
      <dgm:spPr/>
      <dgm:t>
        <a:bodyPr/>
        <a:lstStyle/>
        <a:p>
          <a:r>
            <a:rPr lang="de-DE"/>
            <a:t>Veranstaltungen beginnen normalerweise c. t. (cum tempore = um Viertel nach)</a:t>
          </a:r>
          <a:endParaRPr lang="en-US"/>
        </a:p>
      </dgm:t>
    </dgm:pt>
    <dgm:pt modelId="{3B500DF2-9AE6-4472-BCF1-422C8A7FABE7}" type="parTrans" cxnId="{FBEB7D52-2FD6-46C5-9846-8DED5B5472E5}">
      <dgm:prSet/>
      <dgm:spPr/>
      <dgm:t>
        <a:bodyPr/>
        <a:lstStyle/>
        <a:p>
          <a:endParaRPr lang="en-US"/>
        </a:p>
      </dgm:t>
    </dgm:pt>
    <dgm:pt modelId="{C6BE7F17-25D4-452B-AF98-173B89C150C5}" type="sibTrans" cxnId="{FBEB7D52-2FD6-46C5-9846-8DED5B5472E5}">
      <dgm:prSet/>
      <dgm:spPr/>
      <dgm:t>
        <a:bodyPr/>
        <a:lstStyle/>
        <a:p>
          <a:endParaRPr lang="en-US"/>
        </a:p>
      </dgm:t>
    </dgm:pt>
    <dgm:pt modelId="{B3C25EE5-A3E4-4FCA-BB09-C1785129C9AF}" type="pres">
      <dgm:prSet presAssocID="{FC271A22-6633-4E18-A853-819F3C0E8664}" presName="linear" presStyleCnt="0">
        <dgm:presLayoutVars>
          <dgm:animLvl val="lvl"/>
          <dgm:resizeHandles val="exact"/>
        </dgm:presLayoutVars>
      </dgm:prSet>
      <dgm:spPr/>
    </dgm:pt>
    <dgm:pt modelId="{CCF7D16F-EDED-4DD5-AF76-3E3FEBC349D1}" type="pres">
      <dgm:prSet presAssocID="{BC751E7C-81EE-49BE-9673-A1C1F243929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2879208-5071-4F8E-B346-5F5D05921A94}" type="pres">
      <dgm:prSet presAssocID="{8B7269A4-D7BD-49BC-9158-E5A4523510A6}" presName="spacer" presStyleCnt="0"/>
      <dgm:spPr/>
    </dgm:pt>
    <dgm:pt modelId="{A3F9604B-EBF5-4309-8FDB-D1FF37E772C6}" type="pres">
      <dgm:prSet presAssocID="{06994241-841B-4D29-8DBC-6817252E79A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AE1B4A-DE55-4C68-AD91-0727EF6A98B4}" type="pres">
      <dgm:prSet presAssocID="{3A0DC11E-00CB-4D97-B7CC-85562A89EEC7}" presName="spacer" presStyleCnt="0"/>
      <dgm:spPr/>
    </dgm:pt>
    <dgm:pt modelId="{CFE16E53-86C1-424E-AA13-7A33B2EC87DF}" type="pres">
      <dgm:prSet presAssocID="{BFE5E54C-252A-40DC-BE86-A0FCB1D2E81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A5D09CD-ACE3-4507-950E-DDAD1FBF46B2}" type="pres">
      <dgm:prSet presAssocID="{2DC09D96-BC9C-40C0-8E33-C332F1928E87}" presName="spacer" presStyleCnt="0"/>
      <dgm:spPr/>
    </dgm:pt>
    <dgm:pt modelId="{F06E3185-0E82-4A4A-A976-EF203E336755}" type="pres">
      <dgm:prSet presAssocID="{731D0B2A-2911-46F1-B870-92ACB50DE3C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61C1B8D-0C6E-4274-A4DE-00D3934699AB}" type="pres">
      <dgm:prSet presAssocID="{08FAD1B8-72BB-49EF-9FF0-8FA346D05623}" presName="spacer" presStyleCnt="0"/>
      <dgm:spPr/>
    </dgm:pt>
    <dgm:pt modelId="{F872365E-907E-44C9-9256-FD8291BCC2D8}" type="pres">
      <dgm:prSet presAssocID="{F2DA61F5-6BF1-45CA-A71A-B4B2C126A2D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08BBFF6-789C-4423-8FF8-A576DBEFAADD}" type="pres">
      <dgm:prSet presAssocID="{483DFD31-C666-4BF0-B3FB-4FB69F42248B}" presName="spacer" presStyleCnt="0"/>
      <dgm:spPr/>
    </dgm:pt>
    <dgm:pt modelId="{E079D08E-EA12-4797-9EA6-034C0876D07E}" type="pres">
      <dgm:prSet presAssocID="{557ECB2E-2345-4321-ABD3-97928740570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74E4606-A457-4E4F-9964-F880A89C0FD3}" type="presOf" srcId="{BFE5E54C-252A-40DC-BE86-A0FCB1D2E81F}" destId="{CFE16E53-86C1-424E-AA13-7A33B2EC87DF}" srcOrd="0" destOrd="0" presId="urn:microsoft.com/office/officeart/2005/8/layout/vList2"/>
    <dgm:cxn modelId="{0CE4A82F-730E-4E91-A741-C0D27F1C6110}" srcId="{FC271A22-6633-4E18-A853-819F3C0E8664}" destId="{BC751E7C-81EE-49BE-9673-A1C1F2439298}" srcOrd="0" destOrd="0" parTransId="{E3725488-6637-49EA-B47D-0C19EE8EEB38}" sibTransId="{8B7269A4-D7BD-49BC-9158-E5A4523510A6}"/>
    <dgm:cxn modelId="{7FAF0A70-191A-410E-8E02-1B53C3D2283B}" type="presOf" srcId="{BC751E7C-81EE-49BE-9673-A1C1F2439298}" destId="{CCF7D16F-EDED-4DD5-AF76-3E3FEBC349D1}" srcOrd="0" destOrd="0" presId="urn:microsoft.com/office/officeart/2005/8/layout/vList2"/>
    <dgm:cxn modelId="{FBEB7D52-2FD6-46C5-9846-8DED5B5472E5}" srcId="{FC271A22-6633-4E18-A853-819F3C0E8664}" destId="{557ECB2E-2345-4321-ABD3-979287405708}" srcOrd="5" destOrd="0" parTransId="{3B500DF2-9AE6-4472-BCF1-422C8A7FABE7}" sibTransId="{C6BE7F17-25D4-452B-AF98-173B89C150C5}"/>
    <dgm:cxn modelId="{66F7FA52-427D-4EAA-AEB3-D561581230BB}" srcId="{FC271A22-6633-4E18-A853-819F3C0E8664}" destId="{731D0B2A-2911-46F1-B870-92ACB50DE3C0}" srcOrd="3" destOrd="0" parTransId="{A4220415-BC39-4D24-9013-7207A751C3D6}" sibTransId="{08FAD1B8-72BB-49EF-9FF0-8FA346D05623}"/>
    <dgm:cxn modelId="{FF91A982-08EA-424C-96D6-58E23C4A8828}" type="presOf" srcId="{F2DA61F5-6BF1-45CA-A71A-B4B2C126A2DA}" destId="{F872365E-907E-44C9-9256-FD8291BCC2D8}" srcOrd="0" destOrd="0" presId="urn:microsoft.com/office/officeart/2005/8/layout/vList2"/>
    <dgm:cxn modelId="{19558099-8C2A-4A2D-88F2-EFF2F82EAEDE}" type="presOf" srcId="{557ECB2E-2345-4321-ABD3-979287405708}" destId="{E079D08E-EA12-4797-9EA6-034C0876D07E}" srcOrd="0" destOrd="0" presId="urn:microsoft.com/office/officeart/2005/8/layout/vList2"/>
    <dgm:cxn modelId="{7426B099-FC7C-40CA-BDE1-9055BA3AC95A}" type="presOf" srcId="{731D0B2A-2911-46F1-B870-92ACB50DE3C0}" destId="{F06E3185-0E82-4A4A-A976-EF203E336755}" srcOrd="0" destOrd="0" presId="urn:microsoft.com/office/officeart/2005/8/layout/vList2"/>
    <dgm:cxn modelId="{7D2B84A4-7BAD-4DE8-A60B-72AD11DA1F29}" srcId="{FC271A22-6633-4E18-A853-819F3C0E8664}" destId="{BFE5E54C-252A-40DC-BE86-A0FCB1D2E81F}" srcOrd="2" destOrd="0" parTransId="{916513A4-A3A5-4E90-A06D-D019A8480EA5}" sibTransId="{2DC09D96-BC9C-40C0-8E33-C332F1928E87}"/>
    <dgm:cxn modelId="{7CAC3BAC-F2B0-4361-BAFE-BCBC6DEB98E3}" type="presOf" srcId="{06994241-841B-4D29-8DBC-6817252E79AA}" destId="{A3F9604B-EBF5-4309-8FDB-D1FF37E772C6}" srcOrd="0" destOrd="0" presId="urn:microsoft.com/office/officeart/2005/8/layout/vList2"/>
    <dgm:cxn modelId="{23F406BA-46C2-490A-9222-F15E7F24C5EA}" type="presOf" srcId="{FC271A22-6633-4E18-A853-819F3C0E8664}" destId="{B3C25EE5-A3E4-4FCA-BB09-C1785129C9AF}" srcOrd="0" destOrd="0" presId="urn:microsoft.com/office/officeart/2005/8/layout/vList2"/>
    <dgm:cxn modelId="{64ACBBE5-1B58-401E-94D9-233F06CBC159}" srcId="{FC271A22-6633-4E18-A853-819F3C0E8664}" destId="{06994241-841B-4D29-8DBC-6817252E79AA}" srcOrd="1" destOrd="0" parTransId="{A6346353-F8C5-4220-9FCF-7157C07E298F}" sibTransId="{3A0DC11E-00CB-4D97-B7CC-85562A89EEC7}"/>
    <dgm:cxn modelId="{4EB8F1F6-E75F-48D8-9F61-532C1F385D59}" srcId="{FC271A22-6633-4E18-A853-819F3C0E8664}" destId="{F2DA61F5-6BF1-45CA-A71A-B4B2C126A2DA}" srcOrd="4" destOrd="0" parTransId="{A1507250-D44B-4501-84D2-B4D00092E32F}" sibTransId="{483DFD31-C666-4BF0-B3FB-4FB69F42248B}"/>
    <dgm:cxn modelId="{A86C204B-B5F8-4700-86D4-ADFDA7BF6334}" type="presParOf" srcId="{B3C25EE5-A3E4-4FCA-BB09-C1785129C9AF}" destId="{CCF7D16F-EDED-4DD5-AF76-3E3FEBC349D1}" srcOrd="0" destOrd="0" presId="urn:microsoft.com/office/officeart/2005/8/layout/vList2"/>
    <dgm:cxn modelId="{AAE2186E-5E1E-4FDB-B50C-38B38674A988}" type="presParOf" srcId="{B3C25EE5-A3E4-4FCA-BB09-C1785129C9AF}" destId="{C2879208-5071-4F8E-B346-5F5D05921A94}" srcOrd="1" destOrd="0" presId="urn:microsoft.com/office/officeart/2005/8/layout/vList2"/>
    <dgm:cxn modelId="{C1B4C0F5-4F28-4DF7-9407-B9908772A1F6}" type="presParOf" srcId="{B3C25EE5-A3E4-4FCA-BB09-C1785129C9AF}" destId="{A3F9604B-EBF5-4309-8FDB-D1FF37E772C6}" srcOrd="2" destOrd="0" presId="urn:microsoft.com/office/officeart/2005/8/layout/vList2"/>
    <dgm:cxn modelId="{27D27959-9C9B-4545-8905-5C0BACCE3D07}" type="presParOf" srcId="{B3C25EE5-A3E4-4FCA-BB09-C1785129C9AF}" destId="{92AE1B4A-DE55-4C68-AD91-0727EF6A98B4}" srcOrd="3" destOrd="0" presId="urn:microsoft.com/office/officeart/2005/8/layout/vList2"/>
    <dgm:cxn modelId="{78301CCE-F58E-43F7-96D1-6C7C011B6230}" type="presParOf" srcId="{B3C25EE5-A3E4-4FCA-BB09-C1785129C9AF}" destId="{CFE16E53-86C1-424E-AA13-7A33B2EC87DF}" srcOrd="4" destOrd="0" presId="urn:microsoft.com/office/officeart/2005/8/layout/vList2"/>
    <dgm:cxn modelId="{5FE85FCB-3732-47E6-ADA2-6994139CD3FE}" type="presParOf" srcId="{B3C25EE5-A3E4-4FCA-BB09-C1785129C9AF}" destId="{EA5D09CD-ACE3-4507-950E-DDAD1FBF46B2}" srcOrd="5" destOrd="0" presId="urn:microsoft.com/office/officeart/2005/8/layout/vList2"/>
    <dgm:cxn modelId="{B9BFC2BE-77BF-45B5-8973-827298B3B91B}" type="presParOf" srcId="{B3C25EE5-A3E4-4FCA-BB09-C1785129C9AF}" destId="{F06E3185-0E82-4A4A-A976-EF203E336755}" srcOrd="6" destOrd="0" presId="urn:microsoft.com/office/officeart/2005/8/layout/vList2"/>
    <dgm:cxn modelId="{AA8B4A73-0E33-4C12-8998-44A7D3E7CF8B}" type="presParOf" srcId="{B3C25EE5-A3E4-4FCA-BB09-C1785129C9AF}" destId="{561C1B8D-0C6E-4274-A4DE-00D3934699AB}" srcOrd="7" destOrd="0" presId="urn:microsoft.com/office/officeart/2005/8/layout/vList2"/>
    <dgm:cxn modelId="{DE6930E3-A96D-45E3-9CE0-E947330D1718}" type="presParOf" srcId="{B3C25EE5-A3E4-4FCA-BB09-C1785129C9AF}" destId="{F872365E-907E-44C9-9256-FD8291BCC2D8}" srcOrd="8" destOrd="0" presId="urn:microsoft.com/office/officeart/2005/8/layout/vList2"/>
    <dgm:cxn modelId="{752B65B2-9A40-454A-90FD-724764F99202}" type="presParOf" srcId="{B3C25EE5-A3E4-4FCA-BB09-C1785129C9AF}" destId="{B08BBFF6-789C-4423-8FF8-A576DBEFAADD}" srcOrd="9" destOrd="0" presId="urn:microsoft.com/office/officeart/2005/8/layout/vList2"/>
    <dgm:cxn modelId="{20B7F0CF-BD5E-4A63-9767-1B3D7B5D596F}" type="presParOf" srcId="{B3C25EE5-A3E4-4FCA-BB09-C1785129C9AF}" destId="{E079D08E-EA12-4797-9EA6-034C0876D07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7D16F-EDED-4DD5-AF76-3E3FEBC349D1}">
      <dsp:nvSpPr>
        <dsp:cNvPr id="0" name=""/>
        <dsp:cNvSpPr/>
      </dsp:nvSpPr>
      <dsp:spPr>
        <a:xfrm>
          <a:off x="0" y="425926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Hier verwaltest du du dein Studium</a:t>
          </a:r>
          <a:endParaRPr lang="en-US" sz="1900" kern="1200"/>
        </a:p>
      </dsp:txBody>
      <dsp:txXfrm>
        <a:off x="22246" y="448172"/>
        <a:ext cx="10471108" cy="411223"/>
      </dsp:txXfrm>
    </dsp:sp>
    <dsp:sp modelId="{A3F9604B-EBF5-4309-8FDB-D1FF37E772C6}">
      <dsp:nvSpPr>
        <dsp:cNvPr id="0" name=""/>
        <dsp:cNvSpPr/>
      </dsp:nvSpPr>
      <dsp:spPr>
        <a:xfrm>
          <a:off x="0" y="936361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Anmeldung zu Hausarbeiten</a:t>
          </a:r>
          <a:endParaRPr lang="en-US" sz="1900" kern="1200"/>
        </a:p>
      </dsp:txBody>
      <dsp:txXfrm>
        <a:off x="22246" y="958607"/>
        <a:ext cx="10471108" cy="411223"/>
      </dsp:txXfrm>
    </dsp:sp>
    <dsp:sp modelId="{CFE16E53-86C1-424E-AA13-7A33B2EC87DF}">
      <dsp:nvSpPr>
        <dsp:cNvPr id="0" name=""/>
        <dsp:cNvSpPr/>
      </dsp:nvSpPr>
      <dsp:spPr>
        <a:xfrm>
          <a:off x="0" y="1446795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Anmeldung zu Veranstaltungen (Seminare, Vorlesungen etc.) -&gt; Vorlesungsverzeichnis</a:t>
          </a:r>
          <a:endParaRPr lang="en-US" sz="1900" kern="1200"/>
        </a:p>
      </dsp:txBody>
      <dsp:txXfrm>
        <a:off x="22246" y="1469041"/>
        <a:ext cx="10471108" cy="411223"/>
      </dsp:txXfrm>
    </dsp:sp>
    <dsp:sp modelId="{F06E3185-0E82-4A4A-A976-EF203E336755}">
      <dsp:nvSpPr>
        <dsp:cNvPr id="0" name=""/>
        <dsp:cNvSpPr/>
      </dsp:nvSpPr>
      <dsp:spPr>
        <a:xfrm>
          <a:off x="0" y="1957231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Noten</a:t>
          </a:r>
          <a:endParaRPr lang="en-US" sz="1900" kern="1200"/>
        </a:p>
      </dsp:txBody>
      <dsp:txXfrm>
        <a:off x="22246" y="1979477"/>
        <a:ext cx="10471108" cy="411223"/>
      </dsp:txXfrm>
    </dsp:sp>
    <dsp:sp modelId="{F872365E-907E-44C9-9256-FD8291BCC2D8}">
      <dsp:nvSpPr>
        <dsp:cNvPr id="0" name=""/>
        <dsp:cNvSpPr/>
      </dsp:nvSpPr>
      <dsp:spPr>
        <a:xfrm>
          <a:off x="0" y="2467666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Generierung neuer iTan-Liste zur Prüfungsanmeldung</a:t>
          </a:r>
          <a:endParaRPr lang="en-US" sz="1900" kern="1200"/>
        </a:p>
      </dsp:txBody>
      <dsp:txXfrm>
        <a:off x="22246" y="2489912"/>
        <a:ext cx="10471108" cy="411223"/>
      </dsp:txXfrm>
    </dsp:sp>
    <dsp:sp modelId="{E079D08E-EA12-4797-9EA6-034C0876D07E}">
      <dsp:nvSpPr>
        <dsp:cNvPr id="0" name=""/>
        <dsp:cNvSpPr/>
      </dsp:nvSpPr>
      <dsp:spPr>
        <a:xfrm>
          <a:off x="0" y="2978100"/>
          <a:ext cx="105156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Veranstaltungen beginnen normalerweise c. t. (cum tempore = um Viertel nach)</a:t>
          </a:r>
          <a:endParaRPr lang="en-US" sz="1900" kern="1200"/>
        </a:p>
      </dsp:txBody>
      <dsp:txXfrm>
        <a:off x="22246" y="3000346"/>
        <a:ext cx="1047110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93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02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59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4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7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99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75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23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3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z.uni-frankfurt.de/73202101/Microsoft_Office_f%C3%BCr_Studierend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google.com/maps/d/u/0/edit?mid=1lT7V96Q3mePHGEKRQm7KODKkyLeL2Lg&amp;usp=shar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therpad.studiumdigitale.uni-frankfurt.de/p/CpC8JlyK2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gks.d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tarkerstart.uni-frankfurt.de/82720027/Schreibzentru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goetheunimemes/?next=%2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frankfurt.de/104789288/Modul_2__Studientechnike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8A656C-0806-4677-A38B-DA5DF0F3C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D5081-4A46-03D2-621D-B4E96F4001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11112" r="-4" b="-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EF8C6D-8BB3-473A-9607-D7381CC5C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537" y="643467"/>
            <a:ext cx="5520995" cy="5215839"/>
          </a:xfrm>
          <a:prstGeom prst="roundRect">
            <a:avLst>
              <a:gd name="adj" fmla="val 265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57047" y="795509"/>
            <a:ext cx="5037616" cy="3011340"/>
          </a:xfrm>
        </p:spPr>
        <p:txBody>
          <a:bodyPr>
            <a:normAutofit/>
          </a:bodyPr>
          <a:lstStyle/>
          <a:p>
            <a:r>
              <a:rPr lang="de-DE" dirty="0">
                <a:cs typeface="Calibri Light"/>
              </a:rPr>
              <a:t>Fachschaft 10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257047" y="3898924"/>
            <a:ext cx="5037616" cy="1777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600" dirty="0"/>
              <a:t>O-Woche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CFDFFB9-D302-4A05-A770-D33232254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06764" y="906791"/>
            <a:ext cx="2987899" cy="2987899"/>
          </a:xfrm>
          <a:prstGeom prst="arc">
            <a:avLst>
              <a:gd name="adj1" fmla="val 16200000"/>
              <a:gd name="adj2" fmla="val 114657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38C79-8B27-66DE-FE98-C32F3058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halte ich mich auf dem Laufenden?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D844B72-9E8C-2B72-B31D-97ECCC181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Instagram: Seiten eurer Fachschaften, Goethe Uni </a:t>
            </a:r>
            <a:r>
              <a:rPr lang="de-DE" dirty="0" err="1"/>
              <a:t>Memes</a:t>
            </a:r>
            <a:r>
              <a:rPr lang="de-DE" dirty="0"/>
              <a:t> (gelegentlich Wohnungsangebote, Jobs etc.)</a:t>
            </a:r>
          </a:p>
          <a:p>
            <a:r>
              <a:rPr lang="de-DE" dirty="0"/>
              <a:t>Newsletter Uni</a:t>
            </a:r>
          </a:p>
          <a:p>
            <a:r>
              <a:rPr lang="de-DE" dirty="0"/>
              <a:t>Schwarze Bretter überall auf allen </a:t>
            </a:r>
            <a:r>
              <a:rPr lang="de-DE" dirty="0" err="1"/>
              <a:t>Campussen</a:t>
            </a:r>
            <a:r>
              <a:rPr lang="de-DE" dirty="0"/>
              <a:t> (Infos zu Partys, Jobs, Wohnungen etc.)</a:t>
            </a:r>
          </a:p>
        </p:txBody>
      </p:sp>
    </p:spTree>
    <p:extLst>
      <p:ext uri="{BB962C8B-B14F-4D97-AF65-F5344CB8AC3E}">
        <p14:creationId xmlns:p14="http://schemas.microsoft.com/office/powerpoint/2010/main" val="254966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957E0-780D-8007-35CE-9B84F2D61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Angebote für Student*innen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DBB8D3-2D4D-ACDE-0783-F7B1F7F06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Office Paket 365 umsonst </a:t>
            </a:r>
            <a:r>
              <a:rPr lang="de-DE" dirty="0">
                <a:ea typeface="+mn-lt"/>
                <a:cs typeface="+mn-lt"/>
                <a:hlinkClick r:id="rId2"/>
              </a:rPr>
              <a:t>https://www.rz.uni-frankfurt.de/73202101/Microsoft_Office_f%C3%BCr_Studierende</a:t>
            </a:r>
            <a:endParaRPr lang="de-DE"/>
          </a:p>
          <a:p>
            <a:pPr marL="0" indent="0">
              <a:buNone/>
            </a:pPr>
            <a:endParaRPr lang="de-DE"/>
          </a:p>
          <a:p>
            <a:r>
              <a:rPr lang="de-DE" dirty="0">
                <a:ea typeface="+mn-lt"/>
                <a:cs typeface="+mn-lt"/>
              </a:rPr>
              <a:t>Goethe </a:t>
            </a:r>
            <a:r>
              <a:rPr lang="de-DE" dirty="0" err="1">
                <a:ea typeface="+mn-lt"/>
                <a:cs typeface="+mn-lt"/>
              </a:rPr>
              <a:t>card</a:t>
            </a:r>
            <a:r>
              <a:rPr lang="de-DE" dirty="0">
                <a:ea typeface="+mn-lt"/>
                <a:cs typeface="+mn-lt"/>
              </a:rPr>
              <a:t> ist: Semesterticket in Hessen und darüber hinaus in manchen Übergangsgebieten (siehe Asta Website), kostenloser Zugang zu vielen Orten (Zoo, Museen, Palmengarten etc.), Geldbörse (Mensa, Drucker), Schlüssel für Schließfächer, </a:t>
            </a:r>
            <a:r>
              <a:rPr lang="de-DE" dirty="0" err="1">
                <a:ea typeface="+mn-lt"/>
                <a:cs typeface="+mn-lt"/>
              </a:rPr>
              <a:t>Bib</a:t>
            </a:r>
            <a:r>
              <a:rPr lang="de-DE" dirty="0">
                <a:ea typeface="+mn-lt"/>
                <a:cs typeface="+mn-lt"/>
              </a:rPr>
              <a:t>.-Ausweis </a:t>
            </a:r>
          </a:p>
        </p:txBody>
      </p:sp>
    </p:spTree>
    <p:extLst>
      <p:ext uri="{BB962C8B-B14F-4D97-AF65-F5344CB8AC3E}">
        <p14:creationId xmlns:p14="http://schemas.microsoft.com/office/powerpoint/2010/main" val="33645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65783A-B412-75C9-8D95-F367FA2F0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de-DE" dirty="0"/>
              <a:t>Wo gibt`s das beste Essen und </a:t>
            </a:r>
            <a:r>
              <a:rPr lang="de-DE" dirty="0" err="1"/>
              <a:t>co</a:t>
            </a:r>
            <a:r>
              <a:rPr lang="de-DE" dirty="0"/>
              <a:t>?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E961F2-E03F-0644-A5B2-0CA930F5A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  <a:hlinkClick r:id="rId2"/>
              </a:rPr>
              <a:t>https://www.google.com/maps/d/u/0/edit?mid=1lT7V96Q3mePHGEKRQm7KODKkyLeL2Lg&amp;usp=sharing</a:t>
            </a:r>
            <a:r>
              <a:rPr lang="de-DE" dirty="0">
                <a:ea typeface="+mn-lt"/>
                <a:cs typeface="+mn-lt"/>
              </a:rPr>
              <a:t> </a:t>
            </a:r>
            <a:endParaRPr lang="de-DE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0" name="Oval 12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4961B58-DE2A-5D4C-B406-0BA8AABA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37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061D2A-851E-962C-DB65-254379EF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581" y="-159189"/>
            <a:ext cx="5329126" cy="486940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de-DE" sz="3500" dirty="0">
                <a:ea typeface="+mj-lt"/>
                <a:cs typeface="+mj-lt"/>
              </a:rPr>
              <a:t>Hilf uns bei der Arbeit! Komm in den Fachschaftsrat 10</a:t>
            </a:r>
          </a:p>
          <a:p>
            <a:pPr algn="ctr"/>
            <a:endParaRPr lang="en-US" sz="6000" kern="1200" dirty="0">
              <a:latin typeface="+mj-lt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B567723D-8E34-C9E4-611D-1502B9F48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2113"/>
            <a:ext cx="6925534" cy="4915773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22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738E6F-E9FD-A468-C94B-086E5C6E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de-DE" dirty="0"/>
              <a:t>Eure Fragen zuerst!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9C33386-32CE-ED43-856D-E228533C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42B369-2329-618F-C6B9-B53907B59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  <a:hlinkClick r:id="rId3"/>
              </a:rPr>
              <a:t>https://etherpad.studiumdigitale.uni-frankfurt.de/p/CpC8JlyK29</a:t>
            </a:r>
            <a:r>
              <a:rPr lang="de-DE" dirty="0">
                <a:ea typeface="+mn-lt"/>
                <a:cs typeface="+mn-lt"/>
              </a:rPr>
              <a:t>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5563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5D33F-1D22-48A1-825F-6D346C6B9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Woher weiß ich, wie mein Studium aufgebaut ist?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0CD17A-47A5-6918-7532-82127B4B5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/>
              <a:t>Finde die aktuelle Studienordnung für deinen Studiengang im Internet auf der Website der Goethe-Uni, diese enthält:</a:t>
            </a:r>
          </a:p>
          <a:p>
            <a:pPr marL="342900" indent="-342900"/>
            <a:r>
              <a:rPr lang="de-DE" dirty="0"/>
              <a:t>Infos zu Prüfungen</a:t>
            </a:r>
          </a:p>
          <a:p>
            <a:pPr marL="342900" indent="-342900"/>
            <a:r>
              <a:rPr lang="de-DE" dirty="0"/>
              <a:t>Infos zu Seminaren und Modulen </a:t>
            </a:r>
          </a:p>
          <a:p>
            <a:pPr marL="342900" indent="-342900"/>
            <a:r>
              <a:rPr lang="de-DE" dirty="0"/>
              <a:t>Beispielhafter Studienplan + Regelstudienzeit </a:t>
            </a:r>
          </a:p>
          <a:p>
            <a:pPr marL="342900" indent="-342900"/>
            <a:r>
              <a:rPr lang="de-DE" dirty="0"/>
              <a:t>Infos zu Praktika etc. </a:t>
            </a:r>
          </a:p>
          <a:p>
            <a:pPr marL="342900" indent="-342900"/>
            <a:endParaRPr lang="de-DE" dirty="0"/>
          </a:p>
          <a:p>
            <a:pPr marL="0" indent="0">
              <a:buNone/>
            </a:pPr>
            <a:r>
              <a:rPr lang="de-DE" dirty="0">
                <a:ea typeface="+mn-lt"/>
                <a:cs typeface="+mn-lt"/>
                <a:hlinkClick r:id="rId2"/>
              </a:rPr>
              <a:t>https://www.pgks.de/</a:t>
            </a:r>
            <a:r>
              <a:rPr lang="de-DE" dirty="0">
                <a:ea typeface="+mn-lt"/>
                <a:cs typeface="+mn-lt"/>
              </a:rPr>
              <a:t> (Schau hier für deine Studienordnung)</a:t>
            </a:r>
          </a:p>
        </p:txBody>
      </p:sp>
    </p:spTree>
    <p:extLst>
      <p:ext uri="{BB962C8B-B14F-4D97-AF65-F5344CB8AC3E}">
        <p14:creationId xmlns:p14="http://schemas.microsoft.com/office/powerpoint/2010/main" val="119002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12E59-905B-C929-C2CF-EA2A3AD2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QIS/LSF</a:t>
            </a:r>
          </a:p>
        </p:txBody>
      </p:sp>
      <p:graphicFrame>
        <p:nvGraphicFramePr>
          <p:cNvPr id="6" name="Inhaltsplatzhalter 2">
            <a:extLst>
              <a:ext uri="{FF2B5EF4-FFF2-40B4-BE49-F238E27FC236}">
                <a16:creationId xmlns:a16="http://schemas.microsoft.com/office/drawing/2014/main" id="{B5A024E0-8089-DCAC-8478-9F8A030654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fik 4">
            <a:extLst>
              <a:ext uri="{FF2B5EF4-FFF2-40B4-BE49-F238E27FC236}">
                <a16:creationId xmlns:a16="http://schemas.microsoft.com/office/drawing/2014/main" id="{C3D4DD0E-E4F1-908D-F9EB-91C6C6529C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818" y="55614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2BF0D0-6F6E-0D4C-A7AB-3E365B9C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 findet der Fun in der Uni statt?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4" descr="Ein Bild, das Tisch enthält.&#10;&#10;Beschreibung automatisch generiert.">
            <a:extLst>
              <a:ext uri="{FF2B5EF4-FFF2-40B4-BE49-F238E27FC236}">
                <a16:creationId xmlns:a16="http://schemas.microsoft.com/office/drawing/2014/main" id="{38874693-D861-9822-8205-F01FE26AE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8010" y="157603"/>
            <a:ext cx="5370248" cy="6243153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D0D81EE-E82A-BFC9-7442-A568017547BD}"/>
              </a:ext>
            </a:extLst>
          </p:cNvPr>
          <p:cNvSpPr txBox="1"/>
          <p:nvPr/>
        </p:nvSpPr>
        <p:spPr>
          <a:xfrm>
            <a:off x="767686" y="4236492"/>
            <a:ext cx="5480854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000" b="1" dirty="0"/>
              <a:t>Meldet euch frühzeitig für die Sportangebote auf der Website der Uni jedes Semester an, sonst sind die Plätze weg!</a:t>
            </a:r>
          </a:p>
        </p:txBody>
      </p:sp>
    </p:spTree>
    <p:extLst>
      <p:ext uri="{BB962C8B-B14F-4D97-AF65-F5344CB8AC3E}">
        <p14:creationId xmlns:p14="http://schemas.microsoft.com/office/powerpoint/2010/main" val="73601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F852A6-D977-D6FB-F702-F0CDEFF5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Hilfe! Ich habe Probleme bei der Hausarbeit...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2AC4BA-9CAB-3336-E908-6C94DF4CE8E3}"/>
              </a:ext>
            </a:extLst>
          </p:cNvPr>
          <p:cNvSpPr txBox="1"/>
          <p:nvPr/>
        </p:nvSpPr>
        <p:spPr>
          <a:xfrm>
            <a:off x="8620728" y="373765"/>
            <a:ext cx="180974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83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08AB0515-2E2B-9557-4159-7EE455B6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34" y="165148"/>
            <a:ext cx="5444761" cy="60118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Die </a:t>
            </a:r>
            <a:r>
              <a:rPr lang="en-US" dirty="0" err="1"/>
              <a:t>Angebote</a:t>
            </a:r>
            <a:r>
              <a:rPr lang="en-US" dirty="0"/>
              <a:t> des </a:t>
            </a:r>
            <a:r>
              <a:rPr lang="en-US" dirty="0" err="1"/>
              <a:t>Schreibzentrums</a:t>
            </a:r>
            <a:r>
              <a:rPr lang="en-US" dirty="0"/>
              <a:t> </a:t>
            </a:r>
            <a:r>
              <a:rPr lang="en-US" dirty="0" err="1"/>
              <a:t>findest</a:t>
            </a:r>
            <a:r>
              <a:rPr lang="en-US" dirty="0"/>
              <a:t> du </a:t>
            </a:r>
            <a:r>
              <a:rPr lang="en-US" dirty="0" err="1"/>
              <a:t>hier</a:t>
            </a:r>
            <a:r>
              <a:rPr lang="en-US" dirty="0"/>
              <a:t>: </a:t>
            </a:r>
            <a:endParaRPr lang="de-DE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  <a:hlinkClick r:id="rId2"/>
              </a:rPr>
              <a:t>https://www.starkerstart.uni-frankfurt.de/82720027/Schreibzentrum</a:t>
            </a:r>
            <a:r>
              <a:rPr lang="en-US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Workshops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Individuelle</a:t>
            </a:r>
            <a:r>
              <a:rPr lang="en-US" dirty="0"/>
              <a:t> </a:t>
            </a:r>
            <a:r>
              <a:rPr lang="en-US" dirty="0" err="1"/>
              <a:t>Beratung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4" descr="Ein Bild, das Text, Person, Personen enthält.&#10;&#10;Beschreibung automatisch generiert.">
            <a:extLst>
              <a:ext uri="{FF2B5EF4-FFF2-40B4-BE49-F238E27FC236}">
                <a16:creationId xmlns:a16="http://schemas.microsoft.com/office/drawing/2014/main" id="{16B3C876-7D6B-D5F0-D958-05FD522BD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5" r="7924" b="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5" descr="Ein Bild, das Text, Person, Personen, Computer enthält.&#10;&#10;Beschreibung automatisch generiert.">
            <a:extLst>
              <a:ext uri="{FF2B5EF4-FFF2-40B4-BE49-F238E27FC236}">
                <a16:creationId xmlns:a16="http://schemas.microsoft.com/office/drawing/2014/main" id="{1FC061EA-238E-46E1-E744-ABBB4582F7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85" b="2"/>
          <a:stretch/>
        </p:blipFill>
        <p:spPr>
          <a:xfrm>
            <a:off x="6432204" y="1"/>
            <a:ext cx="3348715" cy="286005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D5FB24FE-D6A7-E623-AD5F-3752E1F0B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30" y="3842982"/>
            <a:ext cx="3323229" cy="33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7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0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c 14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4" descr="Ein Bild, das Text, Person, Mann enthält.&#10;&#10;Beschreibung automatisch generiert.">
            <a:extLst>
              <a:ext uri="{FF2B5EF4-FFF2-40B4-BE49-F238E27FC236}">
                <a16:creationId xmlns:a16="http://schemas.microsoft.com/office/drawing/2014/main" id="{EAEA0650-1A71-DC8E-0B51-52FFEB9D3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44" y="295032"/>
            <a:ext cx="6737488" cy="6734234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2" name="Oval 16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BA7A32-115A-52F7-D52D-ABDD4E0E1059}"/>
              </a:ext>
            </a:extLst>
          </p:cNvPr>
          <p:cNvSpPr txBox="1"/>
          <p:nvPr/>
        </p:nvSpPr>
        <p:spPr>
          <a:xfrm>
            <a:off x="7378211" y="5739112"/>
            <a:ext cx="33968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dirty="0"/>
              <a:t>Quelle: </a:t>
            </a:r>
            <a:r>
              <a:rPr lang="de-DE" sz="2000" dirty="0">
                <a:ea typeface="+mn-lt"/>
                <a:cs typeface="+mn-lt"/>
                <a:hlinkClick r:id="rId3"/>
              </a:rPr>
              <a:t>https://www.instagram.com/goetheunimemes/?next=%2F</a:t>
            </a:r>
            <a:r>
              <a:rPr lang="de-DE" sz="2000" dirty="0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00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54F156F8-783D-1624-B7A3-0F8855DB1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" y="240741"/>
            <a:ext cx="9292515" cy="636599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65C63C-73BB-420E-0644-972EA5D7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929" y="5652927"/>
            <a:ext cx="5458838" cy="4192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dirty="0">
                <a:ea typeface="+mn-lt"/>
                <a:cs typeface="+mn-lt"/>
                <a:hlinkClick r:id="rId3"/>
              </a:rPr>
              <a:t>https://www.uni-frankfurt.de/104789288/Modul_2__Studientechniken</a:t>
            </a:r>
            <a:r>
              <a:rPr lang="de-DE" dirty="0">
                <a:ea typeface="+mn-lt"/>
                <a:cs typeface="+mn-lt"/>
              </a:rPr>
              <a:t> </a:t>
            </a:r>
            <a:endParaRPr lang="de-DE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466603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RegularSeedRightStep">
      <a:dk1>
        <a:srgbClr val="000000"/>
      </a:dk1>
      <a:lt1>
        <a:srgbClr val="FFFFFF"/>
      </a:lt1>
      <a:dk2>
        <a:srgbClr val="241D3A"/>
      </a:dk2>
      <a:lt2>
        <a:srgbClr val="E7E8E2"/>
      </a:lt2>
      <a:accent1>
        <a:srgbClr val="3F29E7"/>
      </a:accent1>
      <a:accent2>
        <a:srgbClr val="7C17D5"/>
      </a:accent2>
      <a:accent3>
        <a:srgbClr val="DD29E7"/>
      </a:accent3>
      <a:accent4>
        <a:srgbClr val="D51790"/>
      </a:accent4>
      <a:accent5>
        <a:srgbClr val="E72952"/>
      </a:accent5>
      <a:accent6>
        <a:srgbClr val="D53D17"/>
      </a:accent6>
      <a:hlink>
        <a:srgbClr val="808B2E"/>
      </a:hlink>
      <a:folHlink>
        <a:srgbClr val="7F7F7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ShapesVTI</vt:lpstr>
      <vt:lpstr>Fachschaft 10</vt:lpstr>
      <vt:lpstr>Eure Fragen zuerst!</vt:lpstr>
      <vt:lpstr>Woher weiß ich, wie mein Studium aufgebaut ist?</vt:lpstr>
      <vt:lpstr>QIS/LSF</vt:lpstr>
      <vt:lpstr>Wo findet der Fun in der Uni statt?</vt:lpstr>
      <vt:lpstr>Hilfe! Ich habe Probleme bei der Hausarbeit...</vt:lpstr>
      <vt:lpstr>PowerPoint-Präsentation</vt:lpstr>
      <vt:lpstr>PowerPoint-Präsentation</vt:lpstr>
      <vt:lpstr>PowerPoint-Präsentation</vt:lpstr>
      <vt:lpstr>Wie halte ich mich auf dem Laufenden?</vt:lpstr>
      <vt:lpstr>Angebote für Student*innen</vt:lpstr>
      <vt:lpstr>Wo gibt`s das beste Essen und co?</vt:lpstr>
      <vt:lpstr>Hilf uns bei der Arbeit! Komm in den Fachschaftsrat 10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253</cp:revision>
  <dcterms:created xsi:type="dcterms:W3CDTF">2022-10-18T13:43:46Z</dcterms:created>
  <dcterms:modified xsi:type="dcterms:W3CDTF">2022-10-23T15:52:35Z</dcterms:modified>
</cp:coreProperties>
</file>